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9" r:id="rId3"/>
    <p:sldId id="280" r:id="rId4"/>
    <p:sldId id="259" r:id="rId5"/>
    <p:sldId id="278" r:id="rId6"/>
    <p:sldId id="258" r:id="rId7"/>
    <p:sldId id="263" r:id="rId8"/>
    <p:sldId id="267" r:id="rId9"/>
    <p:sldId id="269" r:id="rId10"/>
    <p:sldId id="257" r:id="rId11"/>
    <p:sldId id="266" r:id="rId12"/>
    <p:sldId id="268" r:id="rId13"/>
    <p:sldId id="281" r:id="rId14"/>
    <p:sldId id="260" r:id="rId15"/>
    <p:sldId id="264" r:id="rId16"/>
    <p:sldId id="262" r:id="rId17"/>
  </p:sldIdLst>
  <p:sldSz cx="18288000" cy="10287000"/>
  <p:notesSz cx="6858000" cy="9144000"/>
  <p:embeddedFontLst>
    <p:embeddedFont>
      <p:font typeface="Baskerville Old Face" panose="02020602080505020303" pitchFamily="18" charset="0"/>
      <p:regular r:id="rId18"/>
    </p:embeddedFont>
    <p:embeddedFont>
      <p:font typeface="Poppins Bold" panose="020B0604020202020204" charset="0"/>
      <p:regular r:id="rId19"/>
    </p:embeddedFont>
    <p:embeddedFont>
      <p:font typeface="Sitka Heading" pitchFamily="2" charset="0"/>
      <p:regular r:id="rId20"/>
      <p:bold r:id="rId21"/>
      <p:italic r:id="rId22"/>
      <p:boldItalic r:id="rId23"/>
    </p:embeddedFont>
    <p:embeddedFont>
      <p:font typeface="Sitka Heading Semibold" pitchFamily="2" charset="0"/>
      <p:bold r:id="rId24"/>
      <p:boldItalic r:id="rId25"/>
    </p:embeddedFont>
    <p:embeddedFont>
      <p:font typeface="Sitka Small Semibold" pitchFamily="2" charset="0"/>
      <p:bold r:id="rId26"/>
      <p:boldItalic r:id="rId27"/>
    </p:embeddedFont>
    <p:embeddedFont>
      <p:font typeface="Telegraf" panose="020B0604020202020204" charset="0"/>
      <p:regular r:id="rId28"/>
    </p:embeddedFont>
    <p:embeddedFont>
      <p:font typeface="Telegraf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EAA73-531C-4007-8ECF-EC1549542783}" v="78" dt="2025-04-25T10:51:28.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tunjay kumar" userId="0771543971e89955" providerId="LiveId" clId="{6AAEAA73-531C-4007-8ECF-EC1549542783}"/>
    <pc:docChg chg="undo custSel addSld delSld modSld sldOrd">
      <pc:chgData name="Mirtunjay kumar" userId="0771543971e89955" providerId="LiveId" clId="{6AAEAA73-531C-4007-8ECF-EC1549542783}" dt="2025-04-25T13:54:46.193" v="1249" actId="14100"/>
      <pc:docMkLst>
        <pc:docMk/>
      </pc:docMkLst>
      <pc:sldChg chg="addSp modSp mod">
        <pc:chgData name="Mirtunjay kumar" userId="0771543971e89955" providerId="LiveId" clId="{6AAEAA73-531C-4007-8ECF-EC1549542783}" dt="2025-04-24T10:33:16.354" v="202" actId="2711"/>
        <pc:sldMkLst>
          <pc:docMk/>
          <pc:sldMk cId="0" sldId="256"/>
        </pc:sldMkLst>
        <pc:spChg chg="mod">
          <ac:chgData name="Mirtunjay kumar" userId="0771543971e89955" providerId="LiveId" clId="{6AAEAA73-531C-4007-8ECF-EC1549542783}" dt="2025-04-24T10:33:16.354" v="202" actId="2711"/>
          <ac:spMkLst>
            <pc:docMk/>
            <pc:sldMk cId="0" sldId="256"/>
            <ac:spMk id="5" creationId="{00000000-0000-0000-0000-000000000000}"/>
          </ac:spMkLst>
        </pc:spChg>
        <pc:spChg chg="mod">
          <ac:chgData name="Mirtunjay kumar" userId="0771543971e89955" providerId="LiveId" clId="{6AAEAA73-531C-4007-8ECF-EC1549542783}" dt="2025-04-24T10:33:03.079" v="201" actId="2711"/>
          <ac:spMkLst>
            <pc:docMk/>
            <pc:sldMk cId="0" sldId="256"/>
            <ac:spMk id="8" creationId="{00000000-0000-0000-0000-000000000000}"/>
          </ac:spMkLst>
        </pc:spChg>
        <pc:spChg chg="add mod">
          <ac:chgData name="Mirtunjay kumar" userId="0771543971e89955" providerId="LiveId" clId="{6AAEAA73-531C-4007-8ECF-EC1549542783}" dt="2025-04-24T10:32:46.316" v="200" actId="20577"/>
          <ac:spMkLst>
            <pc:docMk/>
            <pc:sldMk cId="0" sldId="256"/>
            <ac:spMk id="11" creationId="{FD440C17-856B-86A3-83E5-9956CE845FF7}"/>
          </ac:spMkLst>
        </pc:spChg>
        <pc:grpChg chg="mod">
          <ac:chgData name="Mirtunjay kumar" userId="0771543971e89955" providerId="LiveId" clId="{6AAEAA73-531C-4007-8ECF-EC1549542783}" dt="2025-04-24T10:09:36.199" v="29" actId="14100"/>
          <ac:grpSpMkLst>
            <pc:docMk/>
            <pc:sldMk cId="0" sldId="256"/>
            <ac:grpSpMk id="6" creationId="{00000000-0000-0000-0000-000000000000}"/>
          </ac:grpSpMkLst>
        </pc:grpChg>
      </pc:sldChg>
      <pc:sldChg chg="addSp modSp mod ord">
        <pc:chgData name="Mirtunjay kumar" userId="0771543971e89955" providerId="LiveId" clId="{6AAEAA73-531C-4007-8ECF-EC1549542783}" dt="2025-04-25T10:30:23.382" v="963"/>
        <pc:sldMkLst>
          <pc:docMk/>
          <pc:sldMk cId="0" sldId="257"/>
        </pc:sldMkLst>
        <pc:spChg chg="add mod">
          <ac:chgData name="Mirtunjay kumar" userId="0771543971e89955" providerId="LiveId" clId="{6AAEAA73-531C-4007-8ECF-EC1549542783}" dt="2025-04-25T09:14:27.196" v="702" actId="1076"/>
          <ac:spMkLst>
            <pc:docMk/>
            <pc:sldMk cId="0" sldId="257"/>
            <ac:spMk id="8" creationId="{0BB0F76E-4880-28E4-D823-6A00ECB3497F}"/>
          </ac:spMkLst>
        </pc:spChg>
        <pc:spChg chg="add mod">
          <ac:chgData name="Mirtunjay kumar" userId="0771543971e89955" providerId="LiveId" clId="{6AAEAA73-531C-4007-8ECF-EC1549542783}" dt="2025-04-25T09:17:05.396" v="708" actId="1076"/>
          <ac:spMkLst>
            <pc:docMk/>
            <pc:sldMk cId="0" sldId="257"/>
            <ac:spMk id="9" creationId="{15E33B45-FBC1-702F-71C9-73A6B62D2B4C}"/>
          </ac:spMkLst>
        </pc:spChg>
        <pc:picChg chg="add mod">
          <ac:chgData name="Mirtunjay kumar" userId="0771543971e89955" providerId="LiveId" clId="{6AAEAA73-531C-4007-8ECF-EC1549542783}" dt="2025-04-25T09:14:19.090" v="700" actId="14100"/>
          <ac:picMkLst>
            <pc:docMk/>
            <pc:sldMk cId="0" sldId="257"/>
            <ac:picMk id="5" creationId="{32A26EED-74B6-1B53-C341-4360B2496B97}"/>
          </ac:picMkLst>
        </pc:picChg>
        <pc:picChg chg="add mod">
          <ac:chgData name="Mirtunjay kumar" userId="0771543971e89955" providerId="LiveId" clId="{6AAEAA73-531C-4007-8ECF-EC1549542783}" dt="2025-04-25T09:13:52.741" v="697" actId="14100"/>
          <ac:picMkLst>
            <pc:docMk/>
            <pc:sldMk cId="0" sldId="257"/>
            <ac:picMk id="7" creationId="{790B19F8-D979-F312-0CA1-F2E8E7142996}"/>
          </ac:picMkLst>
        </pc:picChg>
      </pc:sldChg>
      <pc:sldChg chg="addSp delSp modSp mod ord">
        <pc:chgData name="Mirtunjay kumar" userId="0771543971e89955" providerId="LiveId" clId="{6AAEAA73-531C-4007-8ECF-EC1549542783}" dt="2025-04-24T18:20:55.169" v="520" actId="20577"/>
        <pc:sldMkLst>
          <pc:docMk/>
          <pc:sldMk cId="0" sldId="258"/>
        </pc:sldMkLst>
        <pc:spChg chg="add mod">
          <ac:chgData name="Mirtunjay kumar" userId="0771543971e89955" providerId="LiveId" clId="{6AAEAA73-531C-4007-8ECF-EC1549542783}" dt="2025-04-24T18:20:55.169" v="520" actId="20577"/>
          <ac:spMkLst>
            <pc:docMk/>
            <pc:sldMk cId="0" sldId="258"/>
            <ac:spMk id="13" creationId="{50B6180C-A41B-4406-5B7B-039CC8A05EE1}"/>
          </ac:spMkLst>
        </pc:spChg>
        <pc:spChg chg="add mod">
          <ac:chgData name="Mirtunjay kumar" userId="0771543971e89955" providerId="LiveId" clId="{6AAEAA73-531C-4007-8ECF-EC1549542783}" dt="2025-04-24T17:55:04.056" v="376" actId="1076"/>
          <ac:spMkLst>
            <pc:docMk/>
            <pc:sldMk cId="0" sldId="258"/>
            <ac:spMk id="14" creationId="{3DAF4685-C99E-35FF-782E-95412DB2EA7D}"/>
          </ac:spMkLst>
        </pc:spChg>
        <pc:spChg chg="mod">
          <ac:chgData name="Mirtunjay kumar" userId="0771543971e89955" providerId="LiveId" clId="{6AAEAA73-531C-4007-8ECF-EC1549542783}" dt="2025-04-24T17:50:03.948" v="336" actId="2711"/>
          <ac:spMkLst>
            <pc:docMk/>
            <pc:sldMk cId="0" sldId="258"/>
            <ac:spMk id="17" creationId="{00000000-0000-0000-0000-000000000000}"/>
          </ac:spMkLst>
        </pc:spChg>
        <pc:grpChg chg="mod">
          <ac:chgData name="Mirtunjay kumar" userId="0771543971e89955" providerId="LiveId" clId="{6AAEAA73-531C-4007-8ECF-EC1549542783}" dt="2025-04-24T17:45:29.062" v="274" actId="1076"/>
          <ac:grpSpMkLst>
            <pc:docMk/>
            <pc:sldMk cId="0" sldId="258"/>
            <ac:grpSpMk id="2" creationId="{00000000-0000-0000-0000-000000000000}"/>
          </ac:grpSpMkLst>
        </pc:grpChg>
        <pc:grpChg chg="mod">
          <ac:chgData name="Mirtunjay kumar" userId="0771543971e89955" providerId="LiveId" clId="{6AAEAA73-531C-4007-8ECF-EC1549542783}" dt="2025-04-24T17:45:39.462" v="276" actId="1076"/>
          <ac:grpSpMkLst>
            <pc:docMk/>
            <pc:sldMk cId="0" sldId="258"/>
            <ac:grpSpMk id="4" creationId="{00000000-0000-0000-0000-000000000000}"/>
          </ac:grpSpMkLst>
        </pc:grpChg>
        <pc:grpChg chg="mod">
          <ac:chgData name="Mirtunjay kumar" userId="0771543971e89955" providerId="LiveId" clId="{6AAEAA73-531C-4007-8ECF-EC1549542783}" dt="2025-04-24T17:54:44.458" v="371" actId="1076"/>
          <ac:grpSpMkLst>
            <pc:docMk/>
            <pc:sldMk cId="0" sldId="258"/>
            <ac:grpSpMk id="6" creationId="{00000000-0000-0000-0000-000000000000}"/>
          </ac:grpSpMkLst>
        </pc:grpChg>
        <pc:picChg chg="add mod">
          <ac:chgData name="Mirtunjay kumar" userId="0771543971e89955" providerId="LiveId" clId="{6AAEAA73-531C-4007-8ECF-EC1549542783}" dt="2025-04-24T17:45:32.488" v="275" actId="1076"/>
          <ac:picMkLst>
            <pc:docMk/>
            <pc:sldMk cId="0" sldId="258"/>
            <ac:picMk id="8" creationId="{4E64E809-50C1-314D-CB77-94935415962E}"/>
          </ac:picMkLst>
        </pc:picChg>
        <pc:picChg chg="add mod">
          <ac:chgData name="Mirtunjay kumar" userId="0771543971e89955" providerId="LiveId" clId="{6AAEAA73-531C-4007-8ECF-EC1549542783}" dt="2025-04-24T17:45:46.197" v="277" actId="1076"/>
          <ac:picMkLst>
            <pc:docMk/>
            <pc:sldMk cId="0" sldId="258"/>
            <ac:picMk id="10" creationId="{E9F43495-238F-C56B-B19A-8AA6870DC6AA}"/>
          </ac:picMkLst>
        </pc:picChg>
        <pc:picChg chg="add mod">
          <ac:chgData name="Mirtunjay kumar" userId="0771543971e89955" providerId="LiveId" clId="{6AAEAA73-531C-4007-8ECF-EC1549542783}" dt="2025-04-24T17:54:54.603" v="375" actId="1037"/>
          <ac:picMkLst>
            <pc:docMk/>
            <pc:sldMk cId="0" sldId="258"/>
            <ac:picMk id="12" creationId="{9F39726F-7561-44F5-0ED5-E5ECE8A59293}"/>
          </ac:picMkLst>
        </pc:picChg>
        <pc:picChg chg="del">
          <ac:chgData name="Mirtunjay kumar" userId="0771543971e89955" providerId="LiveId" clId="{6AAEAA73-531C-4007-8ECF-EC1549542783}" dt="2025-04-24T17:45:59.246" v="281" actId="478"/>
          <ac:picMkLst>
            <pc:docMk/>
            <pc:sldMk cId="0" sldId="258"/>
            <ac:picMk id="20" creationId="{00000000-0000-0000-0000-000000000000}"/>
          </ac:picMkLst>
        </pc:picChg>
        <pc:picChg chg="del">
          <ac:chgData name="Mirtunjay kumar" userId="0771543971e89955" providerId="LiveId" clId="{6AAEAA73-531C-4007-8ECF-EC1549542783}" dt="2025-04-24T17:46:02.239" v="282" actId="478"/>
          <ac:picMkLst>
            <pc:docMk/>
            <pc:sldMk cId="0" sldId="258"/>
            <ac:picMk id="21" creationId="{00000000-0000-0000-0000-000000000000}"/>
          </ac:picMkLst>
        </pc:picChg>
      </pc:sldChg>
      <pc:sldChg chg="addSp delSp modSp mod ord">
        <pc:chgData name="Mirtunjay kumar" userId="0771543971e89955" providerId="LiveId" clId="{6AAEAA73-531C-4007-8ECF-EC1549542783}" dt="2025-04-24T10:35:36.114" v="210" actId="2711"/>
        <pc:sldMkLst>
          <pc:docMk/>
          <pc:sldMk cId="0" sldId="259"/>
        </pc:sldMkLst>
        <pc:spChg chg="add del mod">
          <ac:chgData name="Mirtunjay kumar" userId="0771543971e89955" providerId="LiveId" clId="{6AAEAA73-531C-4007-8ECF-EC1549542783}" dt="2025-04-24T10:35:22.160" v="209" actId="2711"/>
          <ac:spMkLst>
            <pc:docMk/>
            <pc:sldMk cId="0" sldId="259"/>
            <ac:spMk id="3" creationId="{00000000-0000-0000-0000-000000000000}"/>
          </ac:spMkLst>
        </pc:spChg>
        <pc:spChg chg="mod">
          <ac:chgData name="Mirtunjay kumar" userId="0771543971e89955" providerId="LiveId" clId="{6AAEAA73-531C-4007-8ECF-EC1549542783}" dt="2025-04-24T10:35:36.114" v="210" actId="2711"/>
          <ac:spMkLst>
            <pc:docMk/>
            <pc:sldMk cId="0" sldId="259"/>
            <ac:spMk id="4" creationId="{00000000-0000-0000-0000-000000000000}"/>
          </ac:spMkLst>
        </pc:spChg>
        <pc:spChg chg="del mod">
          <ac:chgData name="Mirtunjay kumar" userId="0771543971e89955" providerId="LiveId" clId="{6AAEAA73-531C-4007-8ECF-EC1549542783}" dt="2025-04-24T10:23:15.151" v="157" actId="478"/>
          <ac:spMkLst>
            <pc:docMk/>
            <pc:sldMk cId="0" sldId="259"/>
            <ac:spMk id="5" creationId="{00000000-0000-0000-0000-000000000000}"/>
          </ac:spMkLst>
        </pc:spChg>
      </pc:sldChg>
      <pc:sldChg chg="addSp delSp modSp mod ord">
        <pc:chgData name="Mirtunjay kumar" userId="0771543971e89955" providerId="LiveId" clId="{6AAEAA73-531C-4007-8ECF-EC1549542783}" dt="2025-04-25T09:31:53.669" v="817" actId="14100"/>
        <pc:sldMkLst>
          <pc:docMk/>
          <pc:sldMk cId="0" sldId="260"/>
        </pc:sldMkLst>
        <pc:spChg chg="add mod">
          <ac:chgData name="Mirtunjay kumar" userId="0771543971e89955" providerId="LiveId" clId="{6AAEAA73-531C-4007-8ECF-EC1549542783}" dt="2025-04-25T09:31:53.669" v="817" actId="14100"/>
          <ac:spMkLst>
            <pc:docMk/>
            <pc:sldMk cId="0" sldId="260"/>
            <ac:spMk id="4" creationId="{11C9F241-52DD-C231-2D0C-BBA57554B4F6}"/>
          </ac:spMkLst>
        </pc:spChg>
        <pc:spChg chg="add mod">
          <ac:chgData name="Mirtunjay kumar" userId="0771543971e89955" providerId="LiveId" clId="{6AAEAA73-531C-4007-8ECF-EC1549542783}" dt="2025-04-25T09:28:48.181" v="730" actId="1076"/>
          <ac:spMkLst>
            <pc:docMk/>
            <pc:sldMk cId="0" sldId="260"/>
            <ac:spMk id="5" creationId="{83294C8C-3DB2-5BC5-D694-309C066BCE73}"/>
          </ac:spMkLst>
        </pc:spChg>
        <pc:spChg chg="add mod">
          <ac:chgData name="Mirtunjay kumar" userId="0771543971e89955" providerId="LiveId" clId="{6AAEAA73-531C-4007-8ECF-EC1549542783}" dt="2025-04-25T09:28:48.181" v="730" actId="1076"/>
          <ac:spMkLst>
            <pc:docMk/>
            <pc:sldMk cId="0" sldId="260"/>
            <ac:spMk id="6" creationId="{2EA5334A-6F5D-0DF1-CCDF-9ACEEBC29ACB}"/>
          </ac:spMkLst>
        </pc:spChg>
        <pc:spChg chg="add">
          <ac:chgData name="Mirtunjay kumar" userId="0771543971e89955" providerId="LiveId" clId="{6AAEAA73-531C-4007-8ECF-EC1549542783}" dt="2025-04-25T09:28:45.693" v="729"/>
          <ac:spMkLst>
            <pc:docMk/>
            <pc:sldMk cId="0" sldId="260"/>
            <ac:spMk id="7" creationId="{553D8CF5-C811-FE87-3D2B-94E447244ED1}"/>
          </ac:spMkLst>
        </pc:spChg>
        <pc:spChg chg="add mod">
          <ac:chgData name="Mirtunjay kumar" userId="0771543971e89955" providerId="LiveId" clId="{6AAEAA73-531C-4007-8ECF-EC1549542783}" dt="2025-04-25T09:29:12.651" v="731" actId="767"/>
          <ac:spMkLst>
            <pc:docMk/>
            <pc:sldMk cId="0" sldId="260"/>
            <ac:spMk id="8" creationId="{AC91870B-4025-A3E3-9A11-B97FE98627E4}"/>
          </ac:spMkLst>
        </pc:spChg>
        <pc:spChg chg="mod">
          <ac:chgData name="Mirtunjay kumar" userId="0771543971e89955" providerId="LiveId" clId="{6AAEAA73-531C-4007-8ECF-EC1549542783}" dt="2025-04-25T09:27:23.500" v="720" actId="1076"/>
          <ac:spMkLst>
            <pc:docMk/>
            <pc:sldMk cId="0" sldId="260"/>
            <ac:spMk id="11" creationId="{00000000-0000-0000-0000-000000000000}"/>
          </ac:spMkLst>
        </pc:spChg>
        <pc:spChg chg="add">
          <ac:chgData name="Mirtunjay kumar" userId="0771543971e89955" providerId="LiveId" clId="{6AAEAA73-531C-4007-8ECF-EC1549542783}" dt="2025-04-25T09:29:13.757" v="732"/>
          <ac:spMkLst>
            <pc:docMk/>
            <pc:sldMk cId="0" sldId="260"/>
            <ac:spMk id="12" creationId="{38FE08AD-AC0A-C7D6-486E-3465B42BACF0}"/>
          </ac:spMkLst>
        </pc:spChg>
        <pc:spChg chg="add del mod">
          <ac:chgData name="Mirtunjay kumar" userId="0771543971e89955" providerId="LiveId" clId="{6AAEAA73-531C-4007-8ECF-EC1549542783}" dt="2025-04-25T09:31:04.071" v="811" actId="478"/>
          <ac:spMkLst>
            <pc:docMk/>
            <pc:sldMk cId="0" sldId="260"/>
            <ac:spMk id="13" creationId="{4838B576-BE36-D713-CC2D-8131467D7DAA}"/>
          </ac:spMkLst>
        </pc:spChg>
        <pc:spChg chg="add">
          <ac:chgData name="Mirtunjay kumar" userId="0771543971e89955" providerId="LiveId" clId="{6AAEAA73-531C-4007-8ECF-EC1549542783}" dt="2025-04-25T09:29:37.008" v="735"/>
          <ac:spMkLst>
            <pc:docMk/>
            <pc:sldMk cId="0" sldId="260"/>
            <ac:spMk id="14" creationId="{6594B7F8-4049-15AC-0B20-50DA39DE50A7}"/>
          </ac:spMkLst>
        </pc:spChg>
      </pc:sldChg>
      <pc:sldChg chg="del">
        <pc:chgData name="Mirtunjay kumar" userId="0771543971e89955" providerId="LiveId" clId="{6AAEAA73-531C-4007-8ECF-EC1549542783}" dt="2025-04-25T09:39:08.862" v="847" actId="2696"/>
        <pc:sldMkLst>
          <pc:docMk/>
          <pc:sldMk cId="0" sldId="261"/>
        </pc:sldMkLst>
      </pc:sldChg>
      <pc:sldChg chg="addSp delSp modSp mod ord">
        <pc:chgData name="Mirtunjay kumar" userId="0771543971e89955" providerId="LiveId" clId="{6AAEAA73-531C-4007-8ECF-EC1549542783}" dt="2025-04-25T13:54:46.193" v="1249" actId="14100"/>
        <pc:sldMkLst>
          <pc:docMk/>
          <pc:sldMk cId="0" sldId="262"/>
        </pc:sldMkLst>
        <pc:spChg chg="mod">
          <ac:chgData name="Mirtunjay kumar" userId="0771543971e89955" providerId="LiveId" clId="{6AAEAA73-531C-4007-8ECF-EC1549542783}" dt="2025-04-25T10:54:42.400" v="1167" actId="14100"/>
          <ac:spMkLst>
            <pc:docMk/>
            <pc:sldMk cId="0" sldId="262"/>
            <ac:spMk id="2" creationId="{00000000-0000-0000-0000-000000000000}"/>
          </ac:spMkLst>
        </pc:spChg>
        <pc:spChg chg="mod">
          <ac:chgData name="Mirtunjay kumar" userId="0771543971e89955" providerId="LiveId" clId="{6AAEAA73-531C-4007-8ECF-EC1549542783}" dt="2025-04-25T13:54:46.193" v="1249" actId="14100"/>
          <ac:spMkLst>
            <pc:docMk/>
            <pc:sldMk cId="0" sldId="262"/>
            <ac:spMk id="5" creationId="{00000000-0000-0000-0000-000000000000}"/>
          </ac:spMkLst>
        </pc:spChg>
        <pc:spChg chg="del">
          <ac:chgData name="Mirtunjay kumar" userId="0771543971e89955" providerId="LiveId" clId="{6AAEAA73-531C-4007-8ECF-EC1549542783}" dt="2025-04-25T10:45:33.324" v="991" actId="478"/>
          <ac:spMkLst>
            <pc:docMk/>
            <pc:sldMk cId="0" sldId="262"/>
            <ac:spMk id="13" creationId="{00000000-0000-0000-0000-000000000000}"/>
          </ac:spMkLst>
        </pc:spChg>
        <pc:spChg chg="add mod">
          <ac:chgData name="Mirtunjay kumar" userId="0771543971e89955" providerId="LiveId" clId="{6AAEAA73-531C-4007-8ECF-EC1549542783}" dt="2025-04-25T11:03:06.414" v="1245" actId="13822"/>
          <ac:spMkLst>
            <pc:docMk/>
            <pc:sldMk cId="0" sldId="262"/>
            <ac:spMk id="13" creationId="{BE277125-BDA1-E26D-CC43-68662FAEF4D6}"/>
          </ac:spMkLst>
        </pc:spChg>
        <pc:spChg chg="add mod">
          <ac:chgData name="Mirtunjay kumar" userId="0771543971e89955" providerId="LiveId" clId="{6AAEAA73-531C-4007-8ECF-EC1549542783}" dt="2025-04-25T10:54:38.456" v="1166" actId="1076"/>
          <ac:spMkLst>
            <pc:docMk/>
            <pc:sldMk cId="0" sldId="262"/>
            <ac:spMk id="21" creationId="{09DF36C1-6C83-6120-CB65-8F0C48E3BACD}"/>
          </ac:spMkLst>
        </pc:spChg>
        <pc:spChg chg="add mod">
          <ac:chgData name="Mirtunjay kumar" userId="0771543971e89955" providerId="LiveId" clId="{6AAEAA73-531C-4007-8ECF-EC1549542783}" dt="2025-04-25T10:49:48.441" v="1075" actId="1076"/>
          <ac:spMkLst>
            <pc:docMk/>
            <pc:sldMk cId="0" sldId="262"/>
            <ac:spMk id="22" creationId="{407CFB74-C644-49AB-9A31-26E6A9C4359E}"/>
          </ac:spMkLst>
        </pc:spChg>
        <pc:spChg chg="add mod">
          <ac:chgData name="Mirtunjay kumar" userId="0771543971e89955" providerId="LiveId" clId="{6AAEAA73-531C-4007-8ECF-EC1549542783}" dt="2025-04-25T10:54:17.472" v="1164" actId="14100"/>
          <ac:spMkLst>
            <pc:docMk/>
            <pc:sldMk cId="0" sldId="262"/>
            <ac:spMk id="25" creationId="{312C2333-581B-A559-74DC-89AD9B89081E}"/>
          </ac:spMkLst>
        </pc:spChg>
        <pc:spChg chg="add mod">
          <ac:chgData name="Mirtunjay kumar" userId="0771543971e89955" providerId="LiveId" clId="{6AAEAA73-531C-4007-8ECF-EC1549542783}" dt="2025-04-25T10:56:11.351" v="1186" actId="1076"/>
          <ac:spMkLst>
            <pc:docMk/>
            <pc:sldMk cId="0" sldId="262"/>
            <ac:spMk id="26" creationId="{96595045-F10B-E221-1CE9-9521DDE04EC4}"/>
          </ac:spMkLst>
        </pc:spChg>
        <pc:grpChg chg="mod">
          <ac:chgData name="Mirtunjay kumar" userId="0771543971e89955" providerId="LiveId" clId="{6AAEAA73-531C-4007-8ECF-EC1549542783}" dt="2025-04-25T13:54:22.102" v="1246" actId="1076"/>
          <ac:grpSpMkLst>
            <pc:docMk/>
            <pc:sldMk cId="0" sldId="262"/>
            <ac:grpSpMk id="3" creationId="{00000000-0000-0000-0000-000000000000}"/>
          </ac:grpSpMkLst>
        </pc:grpChg>
        <pc:grpChg chg="del">
          <ac:chgData name="Mirtunjay kumar" userId="0771543971e89955" providerId="LiveId" clId="{6AAEAA73-531C-4007-8ECF-EC1549542783}" dt="2025-04-25T10:45:27.519" v="990" actId="478"/>
          <ac:grpSpMkLst>
            <pc:docMk/>
            <pc:sldMk cId="0" sldId="262"/>
            <ac:grpSpMk id="14" creationId="{00000000-0000-0000-0000-000000000000}"/>
          </ac:grpSpMkLst>
        </pc:grpChg>
        <pc:picChg chg="add del mod">
          <ac:chgData name="Mirtunjay kumar" userId="0771543971e89955" providerId="LiveId" clId="{6AAEAA73-531C-4007-8ECF-EC1549542783}" dt="2025-04-25T10:45:17.461" v="989" actId="478"/>
          <ac:picMkLst>
            <pc:docMk/>
            <pc:sldMk cId="0" sldId="262"/>
            <ac:picMk id="19" creationId="{925174D9-8697-C7C5-A87C-ADF5E2AF3E98}"/>
          </ac:picMkLst>
        </pc:picChg>
        <pc:picChg chg="add mod">
          <ac:chgData name="Mirtunjay kumar" userId="0771543971e89955" providerId="LiveId" clId="{6AAEAA73-531C-4007-8ECF-EC1549542783}" dt="2025-04-25T10:44:00.548" v="978" actId="1076"/>
          <ac:picMkLst>
            <pc:docMk/>
            <pc:sldMk cId="0" sldId="262"/>
            <ac:picMk id="20" creationId="{D62F4638-05C4-D596-5139-C3EA30A83134}"/>
          </ac:picMkLst>
        </pc:picChg>
        <pc:picChg chg="add del mod">
          <ac:chgData name="Mirtunjay kumar" userId="0771543971e89955" providerId="LiveId" clId="{6AAEAA73-531C-4007-8ECF-EC1549542783}" dt="2025-04-25T10:51:03.241" v="1083" actId="478"/>
          <ac:picMkLst>
            <pc:docMk/>
            <pc:sldMk cId="0" sldId="262"/>
            <ac:picMk id="24" creationId="{DF10B2E8-CBDE-AD99-F0BA-843DC160C904}"/>
          </ac:picMkLst>
        </pc:picChg>
      </pc:sldChg>
      <pc:sldChg chg="addSp delSp modSp mod ord">
        <pc:chgData name="Mirtunjay kumar" userId="0771543971e89955" providerId="LiveId" clId="{6AAEAA73-531C-4007-8ECF-EC1549542783}" dt="2025-04-24T18:22:01.041" v="525" actId="13822"/>
        <pc:sldMkLst>
          <pc:docMk/>
          <pc:sldMk cId="0" sldId="263"/>
        </pc:sldMkLst>
        <pc:spChg chg="mod">
          <ac:chgData name="Mirtunjay kumar" userId="0771543971e89955" providerId="LiveId" clId="{6AAEAA73-531C-4007-8ECF-EC1549542783}" dt="2025-04-24T18:08:59.190" v="444" actId="1076"/>
          <ac:spMkLst>
            <pc:docMk/>
            <pc:sldMk cId="0" sldId="263"/>
            <ac:spMk id="3" creationId="{00000000-0000-0000-0000-000000000000}"/>
          </ac:spMkLst>
        </pc:spChg>
        <pc:spChg chg="mod">
          <ac:chgData name="Mirtunjay kumar" userId="0771543971e89955" providerId="LiveId" clId="{6AAEAA73-531C-4007-8ECF-EC1549542783}" dt="2025-04-24T18:18:06.724" v="489" actId="207"/>
          <ac:spMkLst>
            <pc:docMk/>
            <pc:sldMk cId="0" sldId="263"/>
            <ac:spMk id="4" creationId="{00000000-0000-0000-0000-000000000000}"/>
          </ac:spMkLst>
        </pc:spChg>
        <pc:spChg chg="del">
          <ac:chgData name="Mirtunjay kumar" userId="0771543971e89955" providerId="LiveId" clId="{6AAEAA73-531C-4007-8ECF-EC1549542783}" dt="2025-04-24T18:18:11.262" v="490" actId="478"/>
          <ac:spMkLst>
            <pc:docMk/>
            <pc:sldMk cId="0" sldId="263"/>
            <ac:spMk id="8" creationId="{00000000-0000-0000-0000-000000000000}"/>
          </ac:spMkLst>
        </pc:spChg>
        <pc:spChg chg="add mod">
          <ac:chgData name="Mirtunjay kumar" userId="0771543971e89955" providerId="LiveId" clId="{6AAEAA73-531C-4007-8ECF-EC1549542783}" dt="2025-04-24T18:22:01.041" v="525" actId="13822"/>
          <ac:spMkLst>
            <pc:docMk/>
            <pc:sldMk cId="0" sldId="263"/>
            <ac:spMk id="13" creationId="{C222909A-EB51-4213-4D45-CA674FD78B0C}"/>
          </ac:spMkLst>
        </pc:spChg>
        <pc:spChg chg="add del">
          <ac:chgData name="Mirtunjay kumar" userId="0771543971e89955" providerId="LiveId" clId="{6AAEAA73-531C-4007-8ECF-EC1549542783}" dt="2025-04-24T18:21:39.727" v="522" actId="11529"/>
          <ac:spMkLst>
            <pc:docMk/>
            <pc:sldMk cId="0" sldId="263"/>
            <ac:spMk id="14" creationId="{0EA0B7CD-DE9B-1873-06EE-0E520417F0A1}"/>
          </ac:spMkLst>
        </pc:spChg>
        <pc:grpChg chg="del">
          <ac:chgData name="Mirtunjay kumar" userId="0771543971e89955" providerId="LiveId" clId="{6AAEAA73-531C-4007-8ECF-EC1549542783}" dt="2025-04-24T18:06:26.591" v="424" actId="478"/>
          <ac:grpSpMkLst>
            <pc:docMk/>
            <pc:sldMk cId="0" sldId="263"/>
            <ac:grpSpMk id="5" creationId="{00000000-0000-0000-0000-000000000000}"/>
          </ac:grpSpMkLst>
        </pc:grpChg>
        <pc:picChg chg="del">
          <ac:chgData name="Mirtunjay kumar" userId="0771543971e89955" providerId="LiveId" clId="{6AAEAA73-531C-4007-8ECF-EC1549542783}" dt="2025-04-24T18:06:21.802" v="423" actId="478"/>
          <ac:picMkLst>
            <pc:docMk/>
            <pc:sldMk cId="0" sldId="263"/>
            <ac:picMk id="2" creationId="{00000000-0000-0000-0000-000000000000}"/>
          </ac:picMkLst>
        </pc:picChg>
        <pc:picChg chg="add mod">
          <ac:chgData name="Mirtunjay kumar" userId="0771543971e89955" providerId="LiveId" clId="{6AAEAA73-531C-4007-8ECF-EC1549542783}" dt="2025-04-24T18:12:31.272" v="447" actId="1076"/>
          <ac:picMkLst>
            <pc:docMk/>
            <pc:sldMk cId="0" sldId="263"/>
            <ac:picMk id="10" creationId="{AF7C433A-B101-DBBF-B093-5960FBA94B1F}"/>
          </ac:picMkLst>
        </pc:picChg>
        <pc:picChg chg="add mod">
          <ac:chgData name="Mirtunjay kumar" userId="0771543971e89955" providerId="LiveId" clId="{6AAEAA73-531C-4007-8ECF-EC1549542783}" dt="2025-04-24T18:12:09.334" v="446" actId="1076"/>
          <ac:picMkLst>
            <pc:docMk/>
            <pc:sldMk cId="0" sldId="263"/>
            <ac:picMk id="12" creationId="{04E9A77B-C6C4-825B-9A82-0F4AEF0468BF}"/>
          </ac:picMkLst>
        </pc:picChg>
      </pc:sldChg>
      <pc:sldChg chg="addSp delSp modSp mod ord">
        <pc:chgData name="Mirtunjay kumar" userId="0771543971e89955" providerId="LiveId" clId="{6AAEAA73-531C-4007-8ECF-EC1549542783}" dt="2025-04-25T09:40:18.247" v="858"/>
        <pc:sldMkLst>
          <pc:docMk/>
          <pc:sldMk cId="0" sldId="264"/>
        </pc:sldMkLst>
        <pc:spChg chg="mod">
          <ac:chgData name="Mirtunjay kumar" userId="0771543971e89955" providerId="LiveId" clId="{6AAEAA73-531C-4007-8ECF-EC1549542783}" dt="2025-04-25T09:39:41.272" v="853" actId="14100"/>
          <ac:spMkLst>
            <pc:docMk/>
            <pc:sldMk cId="0" sldId="264"/>
            <ac:spMk id="2" creationId="{00000000-0000-0000-0000-000000000000}"/>
          </ac:spMkLst>
        </pc:spChg>
        <pc:spChg chg="mod">
          <ac:chgData name="Mirtunjay kumar" userId="0771543971e89955" providerId="LiveId" clId="{6AAEAA73-531C-4007-8ECF-EC1549542783}" dt="2025-04-25T09:39:48.063" v="854" actId="1076"/>
          <ac:spMkLst>
            <pc:docMk/>
            <pc:sldMk cId="0" sldId="264"/>
            <ac:spMk id="3" creationId="{00000000-0000-0000-0000-000000000000}"/>
          </ac:spMkLst>
        </pc:spChg>
        <pc:spChg chg="del">
          <ac:chgData name="Mirtunjay kumar" userId="0771543971e89955" providerId="LiveId" clId="{6AAEAA73-531C-4007-8ECF-EC1549542783}" dt="2025-04-25T09:37:43.613" v="830" actId="478"/>
          <ac:spMkLst>
            <pc:docMk/>
            <pc:sldMk cId="0" sldId="264"/>
            <ac:spMk id="4" creationId="{00000000-0000-0000-0000-000000000000}"/>
          </ac:spMkLst>
        </pc:spChg>
        <pc:spChg chg="del">
          <ac:chgData name="Mirtunjay kumar" userId="0771543971e89955" providerId="LiveId" clId="{6AAEAA73-531C-4007-8ECF-EC1549542783}" dt="2025-04-25T09:36:54.039" v="824" actId="478"/>
          <ac:spMkLst>
            <pc:docMk/>
            <pc:sldMk cId="0" sldId="264"/>
            <ac:spMk id="5" creationId="{00000000-0000-0000-0000-000000000000}"/>
          </ac:spMkLst>
        </pc:spChg>
        <pc:spChg chg="add mod">
          <ac:chgData name="Mirtunjay kumar" userId="0771543971e89955" providerId="LiveId" clId="{6AAEAA73-531C-4007-8ECF-EC1549542783}" dt="2025-04-25T09:36:49.137" v="823" actId="14100"/>
          <ac:spMkLst>
            <pc:docMk/>
            <pc:sldMk cId="0" sldId="264"/>
            <ac:spMk id="6" creationId="{5EB56E7B-7B7E-9019-C9A6-185B78E28EB9}"/>
          </ac:spMkLst>
        </pc:spChg>
      </pc:sldChg>
      <pc:sldChg chg="del">
        <pc:chgData name="Mirtunjay kumar" userId="0771543971e89955" providerId="LiveId" clId="{6AAEAA73-531C-4007-8ECF-EC1549542783}" dt="2025-04-25T09:39:23.354" v="851" actId="2696"/>
        <pc:sldMkLst>
          <pc:docMk/>
          <pc:sldMk cId="0" sldId="265"/>
        </pc:sldMkLst>
      </pc:sldChg>
      <pc:sldChg chg="addSp delSp modSp mod ord">
        <pc:chgData name="Mirtunjay kumar" userId="0771543971e89955" providerId="LiveId" clId="{6AAEAA73-531C-4007-8ECF-EC1549542783}" dt="2025-04-25T10:30:27.889" v="965"/>
        <pc:sldMkLst>
          <pc:docMk/>
          <pc:sldMk cId="0" sldId="266"/>
        </pc:sldMkLst>
        <pc:spChg chg="del">
          <ac:chgData name="Mirtunjay kumar" userId="0771543971e89955" providerId="LiveId" clId="{6AAEAA73-531C-4007-8ECF-EC1549542783}" dt="2025-04-25T09:52:11.960" v="861" actId="478"/>
          <ac:spMkLst>
            <pc:docMk/>
            <pc:sldMk cId="0" sldId="266"/>
            <ac:spMk id="8" creationId="{00000000-0000-0000-0000-000000000000}"/>
          </ac:spMkLst>
        </pc:spChg>
        <pc:spChg chg="del">
          <ac:chgData name="Mirtunjay kumar" userId="0771543971e89955" providerId="LiveId" clId="{6AAEAA73-531C-4007-8ECF-EC1549542783}" dt="2025-04-25T09:52:18.276" v="862" actId="478"/>
          <ac:spMkLst>
            <pc:docMk/>
            <pc:sldMk cId="0" sldId="266"/>
            <ac:spMk id="9" creationId="{00000000-0000-0000-0000-000000000000}"/>
          </ac:spMkLst>
        </pc:spChg>
        <pc:spChg chg="add mod">
          <ac:chgData name="Mirtunjay kumar" userId="0771543971e89955" providerId="LiveId" clId="{6AAEAA73-531C-4007-8ECF-EC1549542783}" dt="2025-04-25T09:55:26.856" v="881" actId="1076"/>
          <ac:spMkLst>
            <pc:docMk/>
            <pc:sldMk cId="0" sldId="266"/>
            <ac:spMk id="16" creationId="{ADF31675-B5FB-2561-EEDE-687F0BCA641C}"/>
          </ac:spMkLst>
        </pc:spChg>
        <pc:spChg chg="add mod">
          <ac:chgData name="Mirtunjay kumar" userId="0771543971e89955" providerId="LiveId" clId="{6AAEAA73-531C-4007-8ECF-EC1549542783}" dt="2025-04-25T09:58:21.137" v="902" actId="2711"/>
          <ac:spMkLst>
            <pc:docMk/>
            <pc:sldMk cId="0" sldId="266"/>
            <ac:spMk id="18" creationId="{8621237F-FF80-76D7-D49C-897AC60568A2}"/>
          </ac:spMkLst>
        </pc:spChg>
        <pc:grpChg chg="mod">
          <ac:chgData name="Mirtunjay kumar" userId="0771543971e89955" providerId="LiveId" clId="{6AAEAA73-531C-4007-8ECF-EC1549542783}" dt="2025-04-25T09:55:30.022" v="882" actId="1076"/>
          <ac:grpSpMkLst>
            <pc:docMk/>
            <pc:sldMk cId="0" sldId="266"/>
            <ac:grpSpMk id="3" creationId="{00000000-0000-0000-0000-000000000000}"/>
          </ac:grpSpMkLst>
        </pc:grpChg>
        <pc:picChg chg="add del mod">
          <ac:chgData name="Mirtunjay kumar" userId="0771543971e89955" providerId="LiveId" clId="{6AAEAA73-531C-4007-8ECF-EC1549542783}" dt="2025-04-25T08:54:00.456" v="613" actId="21"/>
          <ac:picMkLst>
            <pc:docMk/>
            <pc:sldMk cId="0" sldId="266"/>
            <ac:picMk id="5" creationId="{F23D785D-79C1-9274-8991-AB4C32850368}"/>
          </ac:picMkLst>
        </pc:picChg>
        <pc:picChg chg="add del mod">
          <ac:chgData name="Mirtunjay kumar" userId="0771543971e89955" providerId="LiveId" clId="{6AAEAA73-531C-4007-8ECF-EC1549542783}" dt="2025-04-25T08:54:11.207" v="617" actId="21"/>
          <ac:picMkLst>
            <pc:docMk/>
            <pc:sldMk cId="0" sldId="266"/>
            <ac:picMk id="7" creationId="{EEB2322E-ADDE-A70F-7588-85DF55350A29}"/>
          </ac:picMkLst>
        </pc:picChg>
        <pc:picChg chg="add del mod">
          <ac:chgData name="Mirtunjay kumar" userId="0771543971e89955" providerId="LiveId" clId="{6AAEAA73-531C-4007-8ECF-EC1549542783}" dt="2025-04-25T09:55:37.981" v="884" actId="21"/>
          <ac:picMkLst>
            <pc:docMk/>
            <pc:sldMk cId="0" sldId="266"/>
            <ac:picMk id="11" creationId="{80076401-7859-A46F-5DC8-E532FEE1B537}"/>
          </ac:picMkLst>
        </pc:picChg>
        <pc:picChg chg="add del mod">
          <ac:chgData name="Mirtunjay kumar" userId="0771543971e89955" providerId="LiveId" clId="{6AAEAA73-531C-4007-8ECF-EC1549542783}" dt="2025-04-25T09:55:06.710" v="877" actId="478"/>
          <ac:picMkLst>
            <pc:docMk/>
            <pc:sldMk cId="0" sldId="266"/>
            <ac:picMk id="13" creationId="{8BC3D5B8-A918-56C0-E614-F884F5401143}"/>
          </ac:picMkLst>
        </pc:picChg>
        <pc:picChg chg="add del mod">
          <ac:chgData name="Mirtunjay kumar" userId="0771543971e89955" providerId="LiveId" clId="{6AAEAA73-531C-4007-8ECF-EC1549542783}" dt="2025-04-25T09:55:09.769" v="878" actId="478"/>
          <ac:picMkLst>
            <pc:docMk/>
            <pc:sldMk cId="0" sldId="266"/>
            <ac:picMk id="15" creationId="{113E5957-26D0-3F75-B13D-5481BBD66A16}"/>
          </ac:picMkLst>
        </pc:picChg>
        <pc:picChg chg="add mod">
          <ac:chgData name="Mirtunjay kumar" userId="0771543971e89955" providerId="LiveId" clId="{6AAEAA73-531C-4007-8ECF-EC1549542783}" dt="2025-04-25T09:56:14.640" v="893" actId="1076"/>
          <ac:picMkLst>
            <pc:docMk/>
            <pc:sldMk cId="0" sldId="266"/>
            <ac:picMk id="17" creationId="{80076401-7859-A46F-5DC8-E532FEE1B537}"/>
          </ac:picMkLst>
        </pc:picChg>
      </pc:sldChg>
      <pc:sldChg chg="addSp delSp modSp mod ord">
        <pc:chgData name="Mirtunjay kumar" userId="0771543971e89955" providerId="LiveId" clId="{6AAEAA73-531C-4007-8ECF-EC1549542783}" dt="2025-04-24T18:32:24.973" v="602" actId="1076"/>
        <pc:sldMkLst>
          <pc:docMk/>
          <pc:sldMk cId="0" sldId="267"/>
        </pc:sldMkLst>
        <pc:spChg chg="mod">
          <ac:chgData name="Mirtunjay kumar" userId="0771543971e89955" providerId="LiveId" clId="{6AAEAA73-531C-4007-8ECF-EC1549542783}" dt="2025-04-24T18:32:24.973" v="602" actId="1076"/>
          <ac:spMkLst>
            <pc:docMk/>
            <pc:sldMk cId="0" sldId="267"/>
            <ac:spMk id="5" creationId="{00000000-0000-0000-0000-000000000000}"/>
          </ac:spMkLst>
        </pc:spChg>
        <pc:spChg chg="del mod">
          <ac:chgData name="Mirtunjay kumar" userId="0771543971e89955" providerId="LiveId" clId="{6AAEAA73-531C-4007-8ECF-EC1549542783}" dt="2025-04-24T18:30:16.144" v="565" actId="478"/>
          <ac:spMkLst>
            <pc:docMk/>
            <pc:sldMk cId="0" sldId="267"/>
            <ac:spMk id="6" creationId="{00000000-0000-0000-0000-000000000000}"/>
          </ac:spMkLst>
        </pc:spChg>
        <pc:spChg chg="add mod">
          <ac:chgData name="Mirtunjay kumar" userId="0771543971e89955" providerId="LiveId" clId="{6AAEAA73-531C-4007-8ECF-EC1549542783}" dt="2025-04-24T18:29:58.337" v="564" actId="1076"/>
          <ac:spMkLst>
            <pc:docMk/>
            <pc:sldMk cId="0" sldId="267"/>
            <ac:spMk id="14" creationId="{EC1356FD-2415-A2C7-919D-42C0A09DA376}"/>
          </ac:spMkLst>
        </pc:spChg>
        <pc:grpChg chg="mod">
          <ac:chgData name="Mirtunjay kumar" userId="0771543971e89955" providerId="LiveId" clId="{6AAEAA73-531C-4007-8ECF-EC1549542783}" dt="2025-04-24T18:31:19.205" v="592" actId="1076"/>
          <ac:grpSpMkLst>
            <pc:docMk/>
            <pc:sldMk cId="0" sldId="267"/>
            <ac:grpSpMk id="2" creationId="{00000000-0000-0000-0000-000000000000}"/>
          </ac:grpSpMkLst>
        </pc:grpChg>
        <pc:grpChg chg="del">
          <ac:chgData name="Mirtunjay kumar" userId="0771543971e89955" providerId="LiveId" clId="{6AAEAA73-531C-4007-8ECF-EC1549542783}" dt="2025-04-24T18:24:45.746" v="529" actId="478"/>
          <ac:grpSpMkLst>
            <pc:docMk/>
            <pc:sldMk cId="0" sldId="267"/>
            <ac:grpSpMk id="7" creationId="{00000000-0000-0000-0000-000000000000}"/>
          </ac:grpSpMkLst>
        </pc:grpChg>
        <pc:picChg chg="del">
          <ac:chgData name="Mirtunjay kumar" userId="0771543971e89955" providerId="LiveId" clId="{6AAEAA73-531C-4007-8ECF-EC1549542783}" dt="2025-04-24T18:24:39.121" v="528" actId="478"/>
          <ac:picMkLst>
            <pc:docMk/>
            <pc:sldMk cId="0" sldId="267"/>
            <ac:picMk id="4" creationId="{00000000-0000-0000-0000-000000000000}"/>
          </ac:picMkLst>
        </pc:picChg>
        <pc:picChg chg="add mod">
          <ac:chgData name="Mirtunjay kumar" userId="0771543971e89955" providerId="LiveId" clId="{6AAEAA73-531C-4007-8ECF-EC1549542783}" dt="2025-04-24T18:26:16.680" v="541" actId="1440"/>
          <ac:picMkLst>
            <pc:docMk/>
            <pc:sldMk cId="0" sldId="267"/>
            <ac:picMk id="11" creationId="{E0D5F948-1B6C-7C7B-E62C-7605ED6DBD20}"/>
          </ac:picMkLst>
        </pc:picChg>
        <pc:picChg chg="add mod">
          <ac:chgData name="Mirtunjay kumar" userId="0771543971e89955" providerId="LiveId" clId="{6AAEAA73-531C-4007-8ECF-EC1549542783}" dt="2025-04-24T18:27:42.154" v="544" actId="1076"/>
          <ac:picMkLst>
            <pc:docMk/>
            <pc:sldMk cId="0" sldId="267"/>
            <ac:picMk id="13" creationId="{34C586FF-314F-00D2-E972-E56488F82783}"/>
          </ac:picMkLst>
        </pc:picChg>
      </pc:sldChg>
      <pc:sldChg chg="addSp delSp modSp mod ord">
        <pc:chgData name="Mirtunjay kumar" userId="0771543971e89955" providerId="LiveId" clId="{6AAEAA73-531C-4007-8ECF-EC1549542783}" dt="2025-04-25T10:16:52.231" v="937" actId="14100"/>
        <pc:sldMkLst>
          <pc:docMk/>
          <pc:sldMk cId="0" sldId="268"/>
        </pc:sldMkLst>
        <pc:spChg chg="mod">
          <ac:chgData name="Mirtunjay kumar" userId="0771543971e89955" providerId="LiveId" clId="{6AAEAA73-531C-4007-8ECF-EC1549542783}" dt="2025-04-25T10:16:52.231" v="937" actId="14100"/>
          <ac:spMkLst>
            <pc:docMk/>
            <pc:sldMk cId="0" sldId="268"/>
            <ac:spMk id="2" creationId="{00000000-0000-0000-0000-000000000000}"/>
          </ac:spMkLst>
        </pc:spChg>
        <pc:spChg chg="del mod">
          <ac:chgData name="Mirtunjay kumar" userId="0771543971e89955" providerId="LiveId" clId="{6AAEAA73-531C-4007-8ECF-EC1549542783}" dt="2025-04-25T10:09:42.104" v="906" actId="478"/>
          <ac:spMkLst>
            <pc:docMk/>
            <pc:sldMk cId="0" sldId="268"/>
            <ac:spMk id="6" creationId="{00000000-0000-0000-0000-000000000000}"/>
          </ac:spMkLst>
        </pc:spChg>
        <pc:spChg chg="add mod">
          <ac:chgData name="Mirtunjay kumar" userId="0771543971e89955" providerId="LiveId" clId="{6AAEAA73-531C-4007-8ECF-EC1549542783}" dt="2025-04-25T10:16:47.592" v="936" actId="1076"/>
          <ac:spMkLst>
            <pc:docMk/>
            <pc:sldMk cId="0" sldId="268"/>
            <ac:spMk id="13" creationId="{D30C6030-861F-0DD8-3291-62C31D6F04E6}"/>
          </ac:spMkLst>
        </pc:spChg>
        <pc:grpChg chg="del">
          <ac:chgData name="Mirtunjay kumar" userId="0771543971e89955" providerId="LiveId" clId="{6AAEAA73-531C-4007-8ECF-EC1549542783}" dt="2025-04-25T10:09:37.039" v="904" actId="478"/>
          <ac:grpSpMkLst>
            <pc:docMk/>
            <pc:sldMk cId="0" sldId="268"/>
            <ac:grpSpMk id="3" creationId="{00000000-0000-0000-0000-000000000000}"/>
          </ac:grpSpMkLst>
        </pc:grpChg>
        <pc:picChg chg="add del mod">
          <ac:chgData name="Mirtunjay kumar" userId="0771543971e89955" providerId="LiveId" clId="{6AAEAA73-531C-4007-8ECF-EC1549542783}" dt="2025-04-25T10:14:34.152" v="921" actId="478"/>
          <ac:picMkLst>
            <pc:docMk/>
            <pc:sldMk cId="0" sldId="268"/>
            <ac:picMk id="8" creationId="{DE92F45A-B08B-A4A7-3CF3-25A13EFA1222}"/>
          </ac:picMkLst>
        </pc:picChg>
        <pc:picChg chg="add mod">
          <ac:chgData name="Mirtunjay kumar" userId="0771543971e89955" providerId="LiveId" clId="{6AAEAA73-531C-4007-8ECF-EC1549542783}" dt="2025-04-25T10:13:31.893" v="918" actId="1582"/>
          <ac:picMkLst>
            <pc:docMk/>
            <pc:sldMk cId="0" sldId="268"/>
            <ac:picMk id="10" creationId="{65A49690-3B55-349D-192C-FE6E86480E3E}"/>
          </ac:picMkLst>
        </pc:picChg>
        <pc:picChg chg="add mod">
          <ac:chgData name="Mirtunjay kumar" userId="0771543971e89955" providerId="LiveId" clId="{6AAEAA73-531C-4007-8ECF-EC1549542783}" dt="2025-04-25T10:15:38.870" v="927" actId="1582"/>
          <ac:picMkLst>
            <pc:docMk/>
            <pc:sldMk cId="0" sldId="268"/>
            <ac:picMk id="12" creationId="{AE2014CA-31D2-D2BC-2309-778909A07371}"/>
          </ac:picMkLst>
        </pc:picChg>
      </pc:sldChg>
      <pc:sldChg chg="addSp modSp mod ord">
        <pc:chgData name="Mirtunjay kumar" userId="0771543971e89955" providerId="LiveId" clId="{6AAEAA73-531C-4007-8ECF-EC1549542783}" dt="2025-04-25T09:03:55.280" v="660" actId="207"/>
        <pc:sldMkLst>
          <pc:docMk/>
          <pc:sldMk cId="0" sldId="269"/>
        </pc:sldMkLst>
        <pc:spChg chg="add mod">
          <ac:chgData name="Mirtunjay kumar" userId="0771543971e89955" providerId="LiveId" clId="{6AAEAA73-531C-4007-8ECF-EC1549542783}" dt="2025-04-25T09:01:19.035" v="646" actId="1076"/>
          <ac:spMkLst>
            <pc:docMk/>
            <pc:sldMk cId="0" sldId="269"/>
            <ac:spMk id="2" creationId="{76446AB4-7CBF-96C0-D1E9-00B34859E8A5}"/>
          </ac:spMkLst>
        </pc:spChg>
        <pc:spChg chg="mod">
          <ac:chgData name="Mirtunjay kumar" userId="0771543971e89955" providerId="LiveId" clId="{6AAEAA73-531C-4007-8ECF-EC1549542783}" dt="2025-04-25T09:03:55.280" v="660" actId="207"/>
          <ac:spMkLst>
            <pc:docMk/>
            <pc:sldMk cId="0" sldId="269"/>
            <ac:spMk id="3" creationId="{00000000-0000-0000-0000-000000000000}"/>
          </ac:spMkLst>
        </pc:spChg>
        <pc:picChg chg="add mod">
          <ac:chgData name="Mirtunjay kumar" userId="0771543971e89955" providerId="LiveId" clId="{6AAEAA73-531C-4007-8ECF-EC1549542783}" dt="2025-04-25T09:01:42.910" v="650" actId="1440"/>
          <ac:picMkLst>
            <pc:docMk/>
            <pc:sldMk cId="0" sldId="269"/>
            <ac:picMk id="5" creationId="{F23D785D-79C1-9274-8991-AB4C32850368}"/>
          </ac:picMkLst>
        </pc:picChg>
        <pc:picChg chg="add mod">
          <ac:chgData name="Mirtunjay kumar" userId="0771543971e89955" providerId="LiveId" clId="{6AAEAA73-531C-4007-8ECF-EC1549542783}" dt="2025-04-25T09:02:14.845" v="652" actId="1076"/>
          <ac:picMkLst>
            <pc:docMk/>
            <pc:sldMk cId="0" sldId="269"/>
            <ac:picMk id="7" creationId="{EEB2322E-ADDE-A70F-7588-85DF55350A29}"/>
          </ac:picMkLst>
        </pc:picChg>
      </pc:sldChg>
      <pc:sldChg chg="del">
        <pc:chgData name="Mirtunjay kumar" userId="0771543971e89955" providerId="LiveId" clId="{6AAEAA73-531C-4007-8ECF-EC1549542783}" dt="2025-04-25T09:39:17.350" v="849" actId="2696"/>
        <pc:sldMkLst>
          <pc:docMk/>
          <pc:sldMk cId="0" sldId="270"/>
        </pc:sldMkLst>
      </pc:sldChg>
      <pc:sldChg chg="modSp del mod ord">
        <pc:chgData name="Mirtunjay kumar" userId="0771543971e89955" providerId="LiveId" clId="{6AAEAA73-531C-4007-8ECF-EC1549542783}" dt="2025-04-25T09:17:31.843" v="709" actId="2696"/>
        <pc:sldMkLst>
          <pc:docMk/>
          <pc:sldMk cId="0" sldId="271"/>
        </pc:sldMkLst>
        <pc:spChg chg="mod">
          <ac:chgData name="Mirtunjay kumar" userId="0771543971e89955" providerId="LiveId" clId="{6AAEAA73-531C-4007-8ECF-EC1549542783}" dt="2025-04-25T09:08:23.400" v="663" actId="1076"/>
          <ac:spMkLst>
            <pc:docMk/>
            <pc:sldMk cId="0" sldId="271"/>
            <ac:spMk id="12" creationId="{00000000-0000-0000-0000-000000000000}"/>
          </ac:spMkLst>
        </pc:spChg>
      </pc:sldChg>
      <pc:sldChg chg="del">
        <pc:chgData name="Mirtunjay kumar" userId="0771543971e89955" providerId="LiveId" clId="{6AAEAA73-531C-4007-8ECF-EC1549542783}" dt="2025-04-25T09:39:20.128" v="850" actId="2696"/>
        <pc:sldMkLst>
          <pc:docMk/>
          <pc:sldMk cId="0" sldId="272"/>
        </pc:sldMkLst>
      </pc:sldChg>
      <pc:sldChg chg="del">
        <pc:chgData name="Mirtunjay kumar" userId="0771543971e89955" providerId="LiveId" clId="{6AAEAA73-531C-4007-8ECF-EC1549542783}" dt="2025-04-25T09:39:13.340" v="848" actId="2696"/>
        <pc:sldMkLst>
          <pc:docMk/>
          <pc:sldMk cId="0" sldId="273"/>
        </pc:sldMkLst>
      </pc:sldChg>
      <pc:sldChg chg="del">
        <pc:chgData name="Mirtunjay kumar" userId="0771543971e89955" providerId="LiveId" clId="{6AAEAA73-531C-4007-8ECF-EC1549542783}" dt="2025-04-25T09:39:05.302" v="846" actId="2696"/>
        <pc:sldMkLst>
          <pc:docMk/>
          <pc:sldMk cId="0" sldId="274"/>
        </pc:sldMkLst>
      </pc:sldChg>
      <pc:sldChg chg="del">
        <pc:chgData name="Mirtunjay kumar" userId="0771543971e89955" providerId="LiveId" clId="{6AAEAA73-531C-4007-8ECF-EC1549542783}" dt="2025-04-25T09:39:01.951" v="845" actId="2696"/>
        <pc:sldMkLst>
          <pc:docMk/>
          <pc:sldMk cId="0" sldId="275"/>
        </pc:sldMkLst>
      </pc:sldChg>
      <pc:sldChg chg="del">
        <pc:chgData name="Mirtunjay kumar" userId="0771543971e89955" providerId="LiveId" clId="{6AAEAA73-531C-4007-8ECF-EC1549542783}" dt="2025-04-25T09:38:56.832" v="844" actId="2696"/>
        <pc:sldMkLst>
          <pc:docMk/>
          <pc:sldMk cId="0" sldId="276"/>
        </pc:sldMkLst>
      </pc:sldChg>
      <pc:sldChg chg="del">
        <pc:chgData name="Mirtunjay kumar" userId="0771543971e89955" providerId="LiveId" clId="{6AAEAA73-531C-4007-8ECF-EC1549542783}" dt="2025-04-25T09:38:50.304" v="843" actId="2696"/>
        <pc:sldMkLst>
          <pc:docMk/>
          <pc:sldMk cId="0" sldId="277"/>
        </pc:sldMkLst>
      </pc:sldChg>
      <pc:sldChg chg="addSp delSp modSp mod ord">
        <pc:chgData name="Mirtunjay kumar" userId="0771543971e89955" providerId="LiveId" clId="{6AAEAA73-531C-4007-8ECF-EC1549542783}" dt="2025-04-24T17:57:34.459" v="422" actId="1076"/>
        <pc:sldMkLst>
          <pc:docMk/>
          <pc:sldMk cId="0" sldId="278"/>
        </pc:sldMkLst>
        <pc:spChg chg="del mod topLvl">
          <ac:chgData name="Mirtunjay kumar" userId="0771543971e89955" providerId="LiveId" clId="{6AAEAA73-531C-4007-8ECF-EC1549542783}" dt="2025-04-24T17:39:07.364" v="237" actId="478"/>
          <ac:spMkLst>
            <pc:docMk/>
            <pc:sldMk cId="0" sldId="278"/>
            <ac:spMk id="12" creationId="{00000000-0000-0000-0000-000000000000}"/>
          </ac:spMkLst>
        </pc:spChg>
        <pc:spChg chg="del mod topLvl">
          <ac:chgData name="Mirtunjay kumar" userId="0771543971e89955" providerId="LiveId" clId="{6AAEAA73-531C-4007-8ECF-EC1549542783}" dt="2025-04-24T17:20:53.018" v="216" actId="478"/>
          <ac:spMkLst>
            <pc:docMk/>
            <pc:sldMk cId="0" sldId="278"/>
            <ac:spMk id="13" creationId="{00000000-0000-0000-0000-000000000000}"/>
          </ac:spMkLst>
        </pc:spChg>
        <pc:spChg chg="add mod">
          <ac:chgData name="Mirtunjay kumar" userId="0771543971e89955" providerId="LiveId" clId="{6AAEAA73-531C-4007-8ECF-EC1549542783}" dt="2025-04-24T10:29:55.516" v="197" actId="13822"/>
          <ac:spMkLst>
            <pc:docMk/>
            <pc:sldMk cId="0" sldId="278"/>
            <ac:spMk id="14" creationId="{B4CEE4ED-5FAC-F09C-A7E6-52A0E7951983}"/>
          </ac:spMkLst>
        </pc:spChg>
        <pc:spChg chg="add mod">
          <ac:chgData name="Mirtunjay kumar" userId="0771543971e89955" providerId="LiveId" clId="{6AAEAA73-531C-4007-8ECF-EC1549542783}" dt="2025-04-24T17:41:10.058" v="250" actId="2711"/>
          <ac:spMkLst>
            <pc:docMk/>
            <pc:sldMk cId="0" sldId="278"/>
            <ac:spMk id="21" creationId="{EC1EF0D8-2DFE-BC6B-94C6-073B9D0E9AAA}"/>
          </ac:spMkLst>
        </pc:spChg>
        <pc:spChg chg="add mod">
          <ac:chgData name="Mirtunjay kumar" userId="0771543971e89955" providerId="LiveId" clId="{6AAEAA73-531C-4007-8ECF-EC1549542783}" dt="2025-04-24T17:57:29.924" v="421" actId="1076"/>
          <ac:spMkLst>
            <pc:docMk/>
            <pc:sldMk cId="0" sldId="278"/>
            <ac:spMk id="26" creationId="{7FA99923-23C4-2B17-8148-01C880602D07}"/>
          </ac:spMkLst>
        </pc:spChg>
        <pc:grpChg chg="del">
          <ac:chgData name="Mirtunjay kumar" userId="0771543971e89955" providerId="LiveId" clId="{6AAEAA73-531C-4007-8ECF-EC1549542783}" dt="2025-04-24T10:29:35.238" v="195" actId="478"/>
          <ac:grpSpMkLst>
            <pc:docMk/>
            <pc:sldMk cId="0" sldId="278"/>
            <ac:grpSpMk id="2" creationId="{00000000-0000-0000-0000-000000000000}"/>
          </ac:grpSpMkLst>
        </pc:grpChg>
        <pc:grpChg chg="del">
          <ac:chgData name="Mirtunjay kumar" userId="0771543971e89955" providerId="LiveId" clId="{6AAEAA73-531C-4007-8ECF-EC1549542783}" dt="2025-04-24T17:20:53.018" v="216" actId="478"/>
          <ac:grpSpMkLst>
            <pc:docMk/>
            <pc:sldMk cId="0" sldId="278"/>
            <ac:grpSpMk id="11" creationId="{00000000-0000-0000-0000-000000000000}"/>
          </ac:grpSpMkLst>
        </pc:grpChg>
        <pc:picChg chg="add del mod">
          <ac:chgData name="Mirtunjay kumar" userId="0771543971e89955" providerId="LiveId" clId="{6AAEAA73-531C-4007-8ECF-EC1549542783}" dt="2025-04-24T17:25:16.105" v="220" actId="478"/>
          <ac:picMkLst>
            <pc:docMk/>
            <pc:sldMk cId="0" sldId="278"/>
            <ac:picMk id="3" creationId="{5CAF548E-4DC0-B8C3-4AB7-6237E80B1B63}"/>
          </ac:picMkLst>
        </pc:picChg>
        <pc:picChg chg="add mod">
          <ac:chgData name="Mirtunjay kumar" userId="0771543971e89955" providerId="LiveId" clId="{6AAEAA73-531C-4007-8ECF-EC1549542783}" dt="2025-04-24T17:53:49.647" v="349" actId="1076"/>
          <ac:picMkLst>
            <pc:docMk/>
            <pc:sldMk cId="0" sldId="278"/>
            <ac:picMk id="16" creationId="{F8A7D847-5863-C568-ED21-D381482F2482}"/>
          </ac:picMkLst>
        </pc:picChg>
        <pc:picChg chg="add del mod">
          <ac:chgData name="Mirtunjay kumar" userId="0771543971e89955" providerId="LiveId" clId="{6AAEAA73-531C-4007-8ECF-EC1549542783}" dt="2025-04-24T17:52:52.591" v="338" actId="478"/>
          <ac:picMkLst>
            <pc:docMk/>
            <pc:sldMk cId="0" sldId="278"/>
            <ac:picMk id="18" creationId="{2D75F2C8-FD91-7479-F5BA-290C7DED9E1E}"/>
          </ac:picMkLst>
        </pc:picChg>
        <pc:picChg chg="add del mod">
          <ac:chgData name="Mirtunjay kumar" userId="0771543971e89955" providerId="LiveId" clId="{6AAEAA73-531C-4007-8ECF-EC1549542783}" dt="2025-04-24T17:52:50.201" v="337" actId="478"/>
          <ac:picMkLst>
            <pc:docMk/>
            <pc:sldMk cId="0" sldId="278"/>
            <ac:picMk id="20" creationId="{F38D3D17-8658-4166-E610-951C13EDCB5A}"/>
          </ac:picMkLst>
        </pc:picChg>
        <pc:picChg chg="add mod">
          <ac:chgData name="Mirtunjay kumar" userId="0771543971e89955" providerId="LiveId" clId="{6AAEAA73-531C-4007-8ECF-EC1549542783}" dt="2025-04-24T17:57:34.459" v="422" actId="1076"/>
          <ac:picMkLst>
            <pc:docMk/>
            <pc:sldMk cId="0" sldId="278"/>
            <ac:picMk id="23" creationId="{47C27B68-CBBF-2E05-32AF-411B37762121}"/>
          </ac:picMkLst>
        </pc:picChg>
        <pc:picChg chg="add mod">
          <ac:chgData name="Mirtunjay kumar" userId="0771543971e89955" providerId="LiveId" clId="{6AAEAA73-531C-4007-8ECF-EC1549542783}" dt="2025-04-24T17:57:03.574" v="417" actId="1076"/>
          <ac:picMkLst>
            <pc:docMk/>
            <pc:sldMk cId="0" sldId="278"/>
            <ac:picMk id="25" creationId="{4E09798A-BA14-46C3-0D07-89F8D0408080}"/>
          </ac:picMkLst>
        </pc:picChg>
      </pc:sldChg>
      <pc:sldChg chg="addSp delSp modSp add mod">
        <pc:chgData name="Mirtunjay kumar" userId="0771543971e89955" providerId="LiveId" clId="{6AAEAA73-531C-4007-8ECF-EC1549542783}" dt="2025-04-24T10:33:54.115" v="204" actId="2711"/>
        <pc:sldMkLst>
          <pc:docMk/>
          <pc:sldMk cId="1563191247" sldId="279"/>
        </pc:sldMkLst>
        <pc:spChg chg="mod">
          <ac:chgData name="Mirtunjay kumar" userId="0771543971e89955" providerId="LiveId" clId="{6AAEAA73-531C-4007-8ECF-EC1549542783}" dt="2025-04-24T10:21:12.797" v="143" actId="14826"/>
          <ac:spMkLst>
            <pc:docMk/>
            <pc:sldMk cId="1563191247" sldId="279"/>
            <ac:spMk id="4" creationId="{4F2640B3-DDE2-8A3D-54BE-1B502460E51E}"/>
          </ac:spMkLst>
        </pc:spChg>
        <pc:spChg chg="del">
          <ac:chgData name="Mirtunjay kumar" userId="0771543971e89955" providerId="LiveId" clId="{6AAEAA73-531C-4007-8ECF-EC1549542783}" dt="2025-04-24T10:13:37.817" v="75" actId="478"/>
          <ac:spMkLst>
            <pc:docMk/>
            <pc:sldMk cId="1563191247" sldId="279"/>
            <ac:spMk id="5" creationId="{E20EC88F-3ACA-E12A-ECE5-E6B914B2EBC6}"/>
          </ac:spMkLst>
        </pc:spChg>
        <pc:spChg chg="mod">
          <ac:chgData name="Mirtunjay kumar" userId="0771543971e89955" providerId="LiveId" clId="{6AAEAA73-531C-4007-8ECF-EC1549542783}" dt="2025-04-24T10:33:40.408" v="203" actId="2711"/>
          <ac:spMkLst>
            <pc:docMk/>
            <pc:sldMk cId="1563191247" sldId="279"/>
            <ac:spMk id="8" creationId="{1BBADEEC-FE70-0BAC-F250-C4C15335F3D5}"/>
          </ac:spMkLst>
        </pc:spChg>
        <pc:spChg chg="add del mod">
          <ac:chgData name="Mirtunjay kumar" userId="0771543971e89955" providerId="LiveId" clId="{6AAEAA73-531C-4007-8ECF-EC1549542783}" dt="2025-04-24T10:13:05.100" v="70" actId="478"/>
          <ac:spMkLst>
            <pc:docMk/>
            <pc:sldMk cId="1563191247" sldId="279"/>
            <ac:spMk id="9" creationId="{9921EF0A-5AD9-2194-62EE-788DD54252BB}"/>
          </ac:spMkLst>
        </pc:spChg>
        <pc:spChg chg="add mod">
          <ac:chgData name="Mirtunjay kumar" userId="0771543971e89955" providerId="LiveId" clId="{6AAEAA73-531C-4007-8ECF-EC1549542783}" dt="2025-04-24T10:33:54.115" v="204" actId="2711"/>
          <ac:spMkLst>
            <pc:docMk/>
            <pc:sldMk cId="1563191247" sldId="279"/>
            <ac:spMk id="10" creationId="{2E1A0FAB-EE40-D9D4-C836-0DA520F5D26B}"/>
          </ac:spMkLst>
        </pc:spChg>
        <pc:spChg chg="del mod">
          <ac:chgData name="Mirtunjay kumar" userId="0771543971e89955" providerId="LiveId" clId="{6AAEAA73-531C-4007-8ECF-EC1549542783}" dt="2025-04-24T10:10:43.946" v="37"/>
          <ac:spMkLst>
            <pc:docMk/>
            <pc:sldMk cId="1563191247" sldId="279"/>
            <ac:spMk id="11" creationId="{9D6F6B6D-92E5-1188-C2A5-3E29887DE2ED}"/>
          </ac:spMkLst>
        </pc:spChg>
      </pc:sldChg>
      <pc:sldChg chg="addSp delSp modSp add mod ord">
        <pc:chgData name="Mirtunjay kumar" userId="0771543971e89955" providerId="LiveId" clId="{6AAEAA73-531C-4007-8ECF-EC1549542783}" dt="2025-04-24T10:34:39.081" v="208" actId="13822"/>
        <pc:sldMkLst>
          <pc:docMk/>
          <pc:sldMk cId="2587436486" sldId="280"/>
        </pc:sldMkLst>
        <pc:spChg chg="mod">
          <ac:chgData name="Mirtunjay kumar" userId="0771543971e89955" providerId="LiveId" clId="{6AAEAA73-531C-4007-8ECF-EC1549542783}" dt="2025-04-24T10:34:39.081" v="208" actId="13822"/>
          <ac:spMkLst>
            <pc:docMk/>
            <pc:sldMk cId="2587436486" sldId="280"/>
            <ac:spMk id="5" creationId="{8C51C52C-FA1B-0687-04EF-C1F04EE2E895}"/>
          </ac:spMkLst>
        </pc:spChg>
        <pc:spChg chg="mod">
          <ac:chgData name="Mirtunjay kumar" userId="0771543971e89955" providerId="LiveId" clId="{6AAEAA73-531C-4007-8ECF-EC1549542783}" dt="2025-04-24T10:15:48.549" v="97" actId="6549"/>
          <ac:spMkLst>
            <pc:docMk/>
            <pc:sldMk cId="2587436486" sldId="280"/>
            <ac:spMk id="10" creationId="{5FEFF3A6-6873-3790-1826-59737FD5C870}"/>
          </ac:spMkLst>
        </pc:spChg>
        <pc:spChg chg="del topLvl">
          <ac:chgData name="Mirtunjay kumar" userId="0771543971e89955" providerId="LiveId" clId="{6AAEAA73-531C-4007-8ECF-EC1549542783}" dt="2025-04-24T10:15:21.536" v="91" actId="478"/>
          <ac:spMkLst>
            <pc:docMk/>
            <pc:sldMk cId="2587436486" sldId="280"/>
            <ac:spMk id="12" creationId="{65F4CDC8-82FA-1A4F-7C26-0D2CA9D4ECD4}"/>
          </ac:spMkLst>
        </pc:spChg>
        <pc:spChg chg="del topLvl">
          <ac:chgData name="Mirtunjay kumar" userId="0771543971e89955" providerId="LiveId" clId="{6AAEAA73-531C-4007-8ECF-EC1549542783}" dt="2025-04-24T10:15:26.510" v="92" actId="478"/>
          <ac:spMkLst>
            <pc:docMk/>
            <pc:sldMk cId="2587436486" sldId="280"/>
            <ac:spMk id="13" creationId="{BCEF0584-20DD-6F52-F7B6-720B51CB36FF}"/>
          </ac:spMkLst>
        </pc:spChg>
        <pc:spChg chg="del mod topLvl">
          <ac:chgData name="Mirtunjay kumar" userId="0771543971e89955" providerId="LiveId" clId="{6AAEAA73-531C-4007-8ECF-EC1549542783}" dt="2025-04-24T10:15:06.444" v="87" actId="478"/>
          <ac:spMkLst>
            <pc:docMk/>
            <pc:sldMk cId="2587436486" sldId="280"/>
            <ac:spMk id="15" creationId="{81049FE5-D34F-698F-41D0-D79BA23D105B}"/>
          </ac:spMkLst>
        </pc:spChg>
        <pc:spChg chg="del topLvl">
          <ac:chgData name="Mirtunjay kumar" userId="0771543971e89955" providerId="LiveId" clId="{6AAEAA73-531C-4007-8ECF-EC1549542783}" dt="2025-04-24T10:15:10.824" v="89" actId="478"/>
          <ac:spMkLst>
            <pc:docMk/>
            <pc:sldMk cId="2587436486" sldId="280"/>
            <ac:spMk id="16" creationId="{5728208F-FF6C-D8F5-3140-AF6567E7A300}"/>
          </ac:spMkLst>
        </pc:spChg>
        <pc:spChg chg="mod">
          <ac:chgData name="Mirtunjay kumar" userId="0771543971e89955" providerId="LiveId" clId="{6AAEAA73-531C-4007-8ECF-EC1549542783}" dt="2025-04-24T10:34:17.785" v="206" actId="2711"/>
          <ac:spMkLst>
            <pc:docMk/>
            <pc:sldMk cId="2587436486" sldId="280"/>
            <ac:spMk id="17" creationId="{520F6197-D6F5-82D9-F2C6-258432CC10AC}"/>
          </ac:spMkLst>
        </pc:spChg>
        <pc:spChg chg="add mod">
          <ac:chgData name="Mirtunjay kumar" userId="0771543971e89955" providerId="LiveId" clId="{6AAEAA73-531C-4007-8ECF-EC1549542783}" dt="2025-04-24T10:34:26.825" v="207" actId="2711"/>
          <ac:spMkLst>
            <pc:docMk/>
            <pc:sldMk cId="2587436486" sldId="280"/>
            <ac:spMk id="22" creationId="{ECCEA040-DA26-6FCB-03C6-99BC50AE0E14}"/>
          </ac:spMkLst>
        </pc:spChg>
        <pc:grpChg chg="del">
          <ac:chgData name="Mirtunjay kumar" userId="0771543971e89955" providerId="LiveId" clId="{6AAEAA73-531C-4007-8ECF-EC1549542783}" dt="2025-04-24T10:15:36.630" v="94" actId="478"/>
          <ac:grpSpMkLst>
            <pc:docMk/>
            <pc:sldMk cId="2587436486" sldId="280"/>
            <ac:grpSpMk id="2" creationId="{7140BA22-B74A-D793-EC5F-E932DA41AA98}"/>
          </ac:grpSpMkLst>
        </pc:grpChg>
        <pc:grpChg chg="add del mod">
          <ac:chgData name="Mirtunjay kumar" userId="0771543971e89955" providerId="LiveId" clId="{6AAEAA73-531C-4007-8ECF-EC1549542783}" dt="2025-04-24T10:16:28.789" v="104" actId="1076"/>
          <ac:grpSpMkLst>
            <pc:docMk/>
            <pc:sldMk cId="2587436486" sldId="280"/>
            <ac:grpSpMk id="4" creationId="{6AB7386E-B41C-71F1-1E11-5BC891D860F9}"/>
          </ac:grpSpMkLst>
        </pc:grpChg>
        <pc:grpChg chg="mod">
          <ac:chgData name="Mirtunjay kumar" userId="0771543971e89955" providerId="LiveId" clId="{6AAEAA73-531C-4007-8ECF-EC1549542783}" dt="2025-04-24T10:16:23.130" v="103" actId="1076"/>
          <ac:grpSpMkLst>
            <pc:docMk/>
            <pc:sldMk cId="2587436486" sldId="280"/>
            <ac:grpSpMk id="6" creationId="{3AE30188-9A54-6BAC-CAFD-DCF9DA46F185}"/>
          </ac:grpSpMkLst>
        </pc:grpChg>
        <pc:grpChg chg="del">
          <ac:chgData name="Mirtunjay kumar" userId="0771543971e89955" providerId="LiveId" clId="{6AAEAA73-531C-4007-8ECF-EC1549542783}" dt="2025-04-24T10:15:51.131" v="98" actId="478"/>
          <ac:grpSpMkLst>
            <pc:docMk/>
            <pc:sldMk cId="2587436486" sldId="280"/>
            <ac:grpSpMk id="8" creationId="{0DAE1F23-63F7-6A39-7D91-CFE0EFE414A8}"/>
          </ac:grpSpMkLst>
        </pc:grpChg>
        <pc:grpChg chg="del">
          <ac:chgData name="Mirtunjay kumar" userId="0771543971e89955" providerId="LiveId" clId="{6AAEAA73-531C-4007-8ECF-EC1549542783}" dt="2025-04-24T10:15:21.536" v="91" actId="478"/>
          <ac:grpSpMkLst>
            <pc:docMk/>
            <pc:sldMk cId="2587436486" sldId="280"/>
            <ac:grpSpMk id="11" creationId="{2417CC42-DBE1-1A4F-A4F9-5C2BA599FAC5}"/>
          </ac:grpSpMkLst>
        </pc:grpChg>
        <pc:grpChg chg="del">
          <ac:chgData name="Mirtunjay kumar" userId="0771543971e89955" providerId="LiveId" clId="{6AAEAA73-531C-4007-8ECF-EC1549542783}" dt="2025-04-24T10:15:06.444" v="87" actId="478"/>
          <ac:grpSpMkLst>
            <pc:docMk/>
            <pc:sldMk cId="2587436486" sldId="280"/>
            <ac:grpSpMk id="14" creationId="{5F7FF9EE-5868-2345-378A-A637BB69AD7C}"/>
          </ac:grpSpMkLst>
        </pc:grpChg>
        <pc:picChg chg="del">
          <ac:chgData name="Mirtunjay kumar" userId="0771543971e89955" providerId="LiveId" clId="{6AAEAA73-531C-4007-8ECF-EC1549542783}" dt="2025-04-24T10:15:45.859" v="96" actId="478"/>
          <ac:picMkLst>
            <pc:docMk/>
            <pc:sldMk cId="2587436486" sldId="280"/>
            <ac:picMk id="19" creationId="{2E72BB57-B155-1095-D992-CAA793DC5290}"/>
          </ac:picMkLst>
        </pc:picChg>
        <pc:picChg chg="del">
          <ac:chgData name="Mirtunjay kumar" userId="0771543971e89955" providerId="LiveId" clId="{6AAEAA73-531C-4007-8ECF-EC1549542783}" dt="2025-04-24T10:15:32.736" v="93" actId="478"/>
          <ac:picMkLst>
            <pc:docMk/>
            <pc:sldMk cId="2587436486" sldId="280"/>
            <ac:picMk id="20" creationId="{4C5B7BE3-2108-DB46-ADE7-E05B23C190A1}"/>
          </ac:picMkLst>
        </pc:picChg>
        <pc:picChg chg="del mod">
          <ac:chgData name="Mirtunjay kumar" userId="0771543971e89955" providerId="LiveId" clId="{6AAEAA73-531C-4007-8ECF-EC1549542783}" dt="2025-04-24T10:14:57.235" v="85" actId="478"/>
          <ac:picMkLst>
            <pc:docMk/>
            <pc:sldMk cId="2587436486" sldId="280"/>
            <ac:picMk id="21" creationId="{5CF7CDB4-019C-B663-1D62-396DA1378877}"/>
          </ac:picMkLst>
        </pc:picChg>
        <pc:picChg chg="add del mod">
          <ac:chgData name="Mirtunjay kumar" userId="0771543971e89955" providerId="LiveId" clId="{6AAEAA73-531C-4007-8ECF-EC1549542783}" dt="2025-04-24T10:20:48.230" v="142" actId="478"/>
          <ac:picMkLst>
            <pc:docMk/>
            <pc:sldMk cId="2587436486" sldId="280"/>
            <ac:picMk id="24" creationId="{5C060479-F32E-C9B2-ED26-24668116371D}"/>
          </ac:picMkLst>
        </pc:picChg>
      </pc:sldChg>
      <pc:sldChg chg="addSp delSp modSp add mod">
        <pc:chgData name="Mirtunjay kumar" userId="0771543971e89955" providerId="LiveId" clId="{6AAEAA73-531C-4007-8ECF-EC1549542783}" dt="2025-04-25T10:37:32.608" v="970" actId="14100"/>
        <pc:sldMkLst>
          <pc:docMk/>
          <pc:sldMk cId="2150190904" sldId="281"/>
        </pc:sldMkLst>
        <pc:spChg chg="mod">
          <ac:chgData name="Mirtunjay kumar" userId="0771543971e89955" providerId="LiveId" clId="{6AAEAA73-531C-4007-8ECF-EC1549542783}" dt="2025-04-25T10:37:32.608" v="970" actId="14100"/>
          <ac:spMkLst>
            <pc:docMk/>
            <pc:sldMk cId="2150190904" sldId="281"/>
            <ac:spMk id="2" creationId="{F77A5B61-2873-5D8F-24EA-951F4813304A}"/>
          </ac:spMkLst>
        </pc:spChg>
        <pc:spChg chg="del">
          <ac:chgData name="Mirtunjay kumar" userId="0771543971e89955" providerId="LiveId" clId="{6AAEAA73-531C-4007-8ECF-EC1549542783}" dt="2025-04-25T10:17:40.216" v="939" actId="478"/>
          <ac:spMkLst>
            <pc:docMk/>
            <pc:sldMk cId="2150190904" sldId="281"/>
            <ac:spMk id="6" creationId="{9E55786B-133B-5A56-738F-04390D9873EC}"/>
          </ac:spMkLst>
        </pc:spChg>
        <pc:spChg chg="add mod">
          <ac:chgData name="Mirtunjay kumar" userId="0771543971e89955" providerId="LiveId" clId="{6AAEAA73-531C-4007-8ECF-EC1549542783}" dt="2025-04-25T10:27:39.425" v="952" actId="20577"/>
          <ac:spMkLst>
            <pc:docMk/>
            <pc:sldMk cId="2150190904" sldId="281"/>
            <ac:spMk id="7" creationId="{FCE1A4D6-AA3B-D43D-1B24-A1589C775333}"/>
          </ac:spMkLst>
        </pc:spChg>
        <pc:grpChg chg="del">
          <ac:chgData name="Mirtunjay kumar" userId="0771543971e89955" providerId="LiveId" clId="{6AAEAA73-531C-4007-8ECF-EC1549542783}" dt="2025-04-25T10:17:35.626" v="938" actId="478"/>
          <ac:grpSpMkLst>
            <pc:docMk/>
            <pc:sldMk cId="2150190904" sldId="281"/>
            <ac:grpSpMk id="3" creationId="{1530CF90-01EF-ECA8-5E22-0DD7DD0FE75D}"/>
          </ac:grpSpMkLst>
        </pc:grpChg>
        <pc:picChg chg="add mod">
          <ac:chgData name="Mirtunjay kumar" userId="0771543971e89955" providerId="LiveId" clId="{6AAEAA73-531C-4007-8ECF-EC1549542783}" dt="2025-04-25T10:29:17.323" v="961" actId="1076"/>
          <ac:picMkLst>
            <pc:docMk/>
            <pc:sldMk cId="2150190904" sldId="281"/>
            <ac:picMk id="9" creationId="{F41092B3-C3C2-2734-A68F-BAB52969E9E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hyperlink" Target="https://github.com/Mirtunjay24" TargetMode="External"/><Relationship Id="rId5" Type="http://schemas.openxmlformats.org/officeDocument/2006/relationships/hyperlink" Target="https://www.linkedin.com/in/mirtunjay-kumar23/" TargetMode="External"/><Relationship Id="rId4" Type="http://schemas.openxmlformats.org/officeDocument/2006/relationships/hyperlink" Target="mailto:Mirtun1999@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15188"/>
            <a:ext cx="9144000" cy="3071812"/>
            <a:chOff x="0" y="0"/>
            <a:chExt cx="3093156" cy="1039107"/>
          </a:xfrm>
        </p:grpSpPr>
        <p:sp>
          <p:nvSpPr>
            <p:cNvPr id="3" name="Freeform 3"/>
            <p:cNvSpPr/>
            <p:nvPr/>
          </p:nvSpPr>
          <p:spPr>
            <a:xfrm>
              <a:off x="0" y="0"/>
              <a:ext cx="3093156" cy="1039107"/>
            </a:xfrm>
            <a:custGeom>
              <a:avLst/>
              <a:gdLst/>
              <a:ahLst/>
              <a:cxnLst/>
              <a:rect l="l" t="t" r="r" b="b"/>
              <a:pathLst>
                <a:path w="3093156" h="1039107">
                  <a:moveTo>
                    <a:pt x="0" y="0"/>
                  </a:moveTo>
                  <a:lnTo>
                    <a:pt x="3093156" y="0"/>
                  </a:lnTo>
                  <a:lnTo>
                    <a:pt x="3093156" y="1039107"/>
                  </a:lnTo>
                  <a:lnTo>
                    <a:pt x="0" y="1039107"/>
                  </a:lnTo>
                  <a:close/>
                </a:path>
              </a:pathLst>
            </a:custGeom>
            <a:solidFill>
              <a:srgbClr val="000000"/>
            </a:solidFill>
          </p:spPr>
        </p:sp>
      </p:grpSp>
      <p:sp>
        <p:nvSpPr>
          <p:cNvPr id="4" name="Freeform 4"/>
          <p:cNvSpPr/>
          <p:nvPr/>
        </p:nvSpPr>
        <p:spPr>
          <a:xfrm>
            <a:off x="9014095" y="0"/>
            <a:ext cx="9273905" cy="10287000"/>
          </a:xfrm>
          <a:custGeom>
            <a:avLst/>
            <a:gdLst/>
            <a:ahLst/>
            <a:cxnLst/>
            <a:rect l="l" t="t" r="r" b="b"/>
            <a:pathLst>
              <a:path w="9273905" h="10287000">
                <a:moveTo>
                  <a:pt x="0" y="0"/>
                </a:moveTo>
                <a:lnTo>
                  <a:pt x="9273905" y="0"/>
                </a:lnTo>
                <a:lnTo>
                  <a:pt x="9273905" y="10287000"/>
                </a:lnTo>
                <a:lnTo>
                  <a:pt x="0" y="10287000"/>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
        <p:nvSpPr>
          <p:cNvPr id="5" name="TextBox 5"/>
          <p:cNvSpPr txBox="1"/>
          <p:nvPr/>
        </p:nvSpPr>
        <p:spPr>
          <a:xfrm>
            <a:off x="609600" y="7429500"/>
            <a:ext cx="7492095" cy="2287678"/>
          </a:xfrm>
          <a:prstGeom prst="rect">
            <a:avLst/>
          </a:prstGeom>
        </p:spPr>
        <p:txBody>
          <a:bodyPr wrap="square" lIns="0" tIns="0" rIns="0" bIns="0" rtlCol="0" anchor="t">
            <a:spAutoFit/>
          </a:bodyPr>
          <a:lstStyle/>
          <a:p>
            <a:pPr marL="0" lvl="0" indent="0" algn="l">
              <a:lnSpc>
                <a:spcPts val="3640"/>
              </a:lnSpc>
              <a:spcBef>
                <a:spcPct val="0"/>
              </a:spcBef>
            </a:pPr>
            <a:r>
              <a:rPr lang="en-US" sz="2800" b="1" dirty="0">
                <a:solidFill>
                  <a:srgbClr val="FFFFFF"/>
                </a:solidFill>
                <a:latin typeface="Sitka Small Semibold" pitchFamily="2" charset="0"/>
                <a:ea typeface="Telegraf Bold"/>
                <a:cs typeface="Telegraf Bold"/>
                <a:sym typeface="Telegraf Bold"/>
              </a:rPr>
              <a:t>Sales Reports by Mirtunjay kumar</a:t>
            </a:r>
          </a:p>
          <a:p>
            <a:pPr marL="0" lvl="0" indent="0" algn="l">
              <a:lnSpc>
                <a:spcPts val="3640"/>
              </a:lnSpc>
              <a:spcBef>
                <a:spcPct val="0"/>
              </a:spcBef>
            </a:pPr>
            <a:endParaRPr lang="en-US" sz="2800" b="1" dirty="0">
              <a:solidFill>
                <a:srgbClr val="FFFFFF"/>
              </a:solidFill>
              <a:latin typeface="Telegraf Bold"/>
              <a:ea typeface="Telegraf Bold"/>
              <a:cs typeface="Telegraf Bold"/>
              <a:sym typeface="Telegraf Bold"/>
            </a:endParaRPr>
          </a:p>
          <a:p>
            <a:pPr marL="0" lvl="0" indent="0" algn="l">
              <a:lnSpc>
                <a:spcPts val="3640"/>
              </a:lnSpc>
              <a:spcBef>
                <a:spcPct val="0"/>
              </a:spcBef>
            </a:pPr>
            <a:endParaRPr lang="en-US" sz="2800" b="1" dirty="0">
              <a:solidFill>
                <a:srgbClr val="FFFFFF"/>
              </a:solidFill>
              <a:latin typeface="Telegraf Bold"/>
              <a:ea typeface="Telegraf Bold"/>
              <a:cs typeface="Telegraf Bold"/>
              <a:sym typeface="Telegraf Bold"/>
            </a:endParaRPr>
          </a:p>
          <a:p>
            <a:pPr marL="0" lvl="0" indent="0" algn="l">
              <a:lnSpc>
                <a:spcPts val="3640"/>
              </a:lnSpc>
              <a:spcBef>
                <a:spcPct val="0"/>
              </a:spcBef>
            </a:pPr>
            <a:endParaRPr lang="en-US" sz="2800" b="1" dirty="0">
              <a:solidFill>
                <a:srgbClr val="FFFFFF"/>
              </a:solidFill>
              <a:latin typeface="Telegraf Bold"/>
              <a:ea typeface="Telegraf Bold"/>
              <a:cs typeface="Telegraf Bold"/>
              <a:sym typeface="Telegraf Bold"/>
            </a:endParaRPr>
          </a:p>
          <a:p>
            <a:pPr marL="0" lvl="0" indent="0" algn="l">
              <a:lnSpc>
                <a:spcPts val="3640"/>
              </a:lnSpc>
              <a:spcBef>
                <a:spcPct val="0"/>
              </a:spcBef>
            </a:pPr>
            <a:r>
              <a:rPr lang="en-US" sz="2800" b="1" dirty="0">
                <a:solidFill>
                  <a:srgbClr val="FFFFFF"/>
                </a:solidFill>
                <a:latin typeface="Telegraf Bold"/>
                <a:ea typeface="Telegraf Bold"/>
                <a:cs typeface="Telegraf Bold"/>
                <a:sym typeface="Telegraf Bold"/>
              </a:rPr>
              <a:t> </a:t>
            </a:r>
          </a:p>
        </p:txBody>
      </p:sp>
      <p:grpSp>
        <p:nvGrpSpPr>
          <p:cNvPr id="6" name="Group 6"/>
          <p:cNvGrpSpPr/>
          <p:nvPr/>
        </p:nvGrpSpPr>
        <p:grpSpPr>
          <a:xfrm>
            <a:off x="1028700" y="1033327"/>
            <a:ext cx="7072995" cy="1595574"/>
            <a:chOff x="0" y="6169"/>
            <a:chExt cx="9430660" cy="2827331"/>
          </a:xfrm>
        </p:grpSpPr>
        <p:sp>
          <p:nvSpPr>
            <p:cNvPr id="7" name="TextBox 7"/>
            <p:cNvSpPr txBox="1"/>
            <p:nvPr/>
          </p:nvSpPr>
          <p:spPr>
            <a:xfrm>
              <a:off x="0" y="1873067"/>
              <a:ext cx="9430660" cy="960433"/>
            </a:xfrm>
            <a:prstGeom prst="rect">
              <a:avLst/>
            </a:prstGeom>
          </p:spPr>
          <p:txBody>
            <a:bodyPr lIns="0" tIns="0" rIns="0" bIns="0" rtlCol="0" anchor="t">
              <a:spAutoFit/>
            </a:bodyPr>
            <a:lstStyle/>
            <a:p>
              <a:pPr algn="l">
                <a:lnSpc>
                  <a:spcPts val="5759"/>
                </a:lnSpc>
              </a:pPr>
              <a:r>
                <a:rPr lang="en-US" sz="4800" dirty="0">
                  <a:solidFill>
                    <a:srgbClr val="000000"/>
                  </a:solidFill>
                  <a:latin typeface="Telegraf"/>
                  <a:ea typeface="Telegraf"/>
                  <a:cs typeface="Telegraf"/>
                  <a:sym typeface="Telegraf"/>
                </a:rPr>
                <a:t> </a:t>
              </a:r>
            </a:p>
          </p:txBody>
        </p:sp>
        <p:sp>
          <p:nvSpPr>
            <p:cNvPr id="8" name="TextBox 8"/>
            <p:cNvSpPr txBox="1"/>
            <p:nvPr/>
          </p:nvSpPr>
          <p:spPr>
            <a:xfrm>
              <a:off x="0" y="6169"/>
              <a:ext cx="9430660" cy="2181500"/>
            </a:xfrm>
            <a:prstGeom prst="rect">
              <a:avLst/>
            </a:prstGeom>
          </p:spPr>
          <p:txBody>
            <a:bodyPr lIns="0" tIns="0" rIns="0" bIns="0" rtlCol="0" anchor="t">
              <a:spAutoFit/>
            </a:bodyPr>
            <a:lstStyle/>
            <a:p>
              <a:pPr algn="l">
                <a:lnSpc>
                  <a:spcPts val="9600"/>
                </a:lnSpc>
              </a:pPr>
              <a:r>
                <a:rPr lang="en-US" sz="8000" b="1" dirty="0">
                  <a:solidFill>
                    <a:srgbClr val="000000"/>
                  </a:solidFill>
                  <a:latin typeface="Sitka Heading Semibold" pitchFamily="2" charset="0"/>
                  <a:ea typeface="Telegraf Bold"/>
                  <a:cs typeface="Telegraf Bold"/>
                  <a:sym typeface="Telegraf Bold"/>
                </a:rPr>
                <a:t>Sales Report</a:t>
              </a:r>
            </a:p>
          </p:txBody>
        </p:sp>
      </p:grpSp>
      <p:sp>
        <p:nvSpPr>
          <p:cNvPr id="11" name="TextBox 10">
            <a:extLst>
              <a:ext uri="{FF2B5EF4-FFF2-40B4-BE49-F238E27FC236}">
                <a16:creationId xmlns:a16="http://schemas.microsoft.com/office/drawing/2014/main" id="{FD440C17-856B-86A3-83E5-9956CE845FF7}"/>
              </a:ext>
            </a:extLst>
          </p:cNvPr>
          <p:cNvSpPr txBox="1"/>
          <p:nvPr/>
        </p:nvSpPr>
        <p:spPr>
          <a:xfrm>
            <a:off x="152400" y="3619500"/>
            <a:ext cx="14249400" cy="1200329"/>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Project Name</a:t>
            </a:r>
            <a:r>
              <a:rPr kumimoji="0" lang="en-US" altLang="en-US" b="0" i="0" u="none" strike="noStrike" cap="none" normalizeH="0" baseline="0" dirty="0">
                <a:ln>
                  <a:noFill/>
                </a:ln>
                <a:solidFill>
                  <a:schemeClr val="tx1"/>
                </a:solidFill>
                <a:effectLst/>
                <a:latin typeface="Arial" panose="020B0604020202020204" pitchFamily="34" charset="0"/>
              </a:rPr>
              <a:t>: Superstore Sales Analysis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Your Name</a:t>
            </a:r>
            <a:r>
              <a:rPr kumimoji="0" lang="en-US" altLang="en-US" b="0" i="0" u="none" strike="noStrike" cap="none" normalizeH="0" baseline="0" dirty="0">
                <a:ln>
                  <a:noFill/>
                </a:ln>
                <a:solidFill>
                  <a:schemeClr val="tx1"/>
                </a:solidFill>
                <a:effectLst/>
                <a:latin typeface="Arial" panose="020B0604020202020204" pitchFamily="34" charset="0"/>
              </a:rPr>
              <a:t>: Mirtunjay Kumar</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Tools Used</a:t>
            </a:r>
            <a:r>
              <a:rPr kumimoji="0" lang="en-US" altLang="en-US" b="0" i="0" u="none" strike="noStrike" cap="none" normalizeH="0" baseline="0" dirty="0">
                <a:ln>
                  <a:noFill/>
                </a:ln>
                <a:solidFill>
                  <a:schemeClr val="tx1"/>
                </a:solidFill>
                <a:effectLst/>
                <a:latin typeface="Arial" panose="020B0604020202020204" pitchFamily="34" charset="0"/>
              </a:rPr>
              <a:t>: Python, pandas, seaborn, scikit-learn, statsmodels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Date or Portfolio Tagline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1" u="none" strike="noStrike" cap="none" normalizeH="0" baseline="0" dirty="0">
                <a:ln>
                  <a:noFill/>
                </a:ln>
                <a:solidFill>
                  <a:schemeClr val="tx1"/>
                </a:solidFill>
                <a:effectLst/>
                <a:latin typeface="Arial" panose="020B0604020202020204" pitchFamily="34" charset="0"/>
              </a:rPr>
              <a:t>A complete data analysis and machine learning project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977"/>
            <a:ext cx="18288000" cy="7338422"/>
            <a:chOff x="0" y="0"/>
            <a:chExt cx="6186311" cy="2482380"/>
          </a:xfrm>
        </p:grpSpPr>
        <p:sp>
          <p:nvSpPr>
            <p:cNvPr id="3" name="Freeform 3"/>
            <p:cNvSpPr/>
            <p:nvPr/>
          </p:nvSpPr>
          <p:spPr>
            <a:xfrm>
              <a:off x="0" y="0"/>
              <a:ext cx="6186311" cy="2482380"/>
            </a:xfrm>
            <a:custGeom>
              <a:avLst/>
              <a:gdLst/>
              <a:ahLst/>
              <a:cxnLst/>
              <a:rect l="l" t="t" r="r" b="b"/>
              <a:pathLst>
                <a:path w="6186311" h="2482380">
                  <a:moveTo>
                    <a:pt x="0" y="0"/>
                  </a:moveTo>
                  <a:lnTo>
                    <a:pt x="6186311" y="0"/>
                  </a:lnTo>
                  <a:lnTo>
                    <a:pt x="6186311" y="2482380"/>
                  </a:lnTo>
                  <a:lnTo>
                    <a:pt x="0" y="2482380"/>
                  </a:lnTo>
                  <a:close/>
                </a:path>
              </a:pathLst>
            </a:custGeom>
            <a:solidFill>
              <a:srgbClr val="000000"/>
            </a:solidFill>
          </p:spPr>
        </p:sp>
      </p:grpSp>
      <p:pic>
        <p:nvPicPr>
          <p:cNvPr id="5" name="Picture 4">
            <a:extLst>
              <a:ext uri="{FF2B5EF4-FFF2-40B4-BE49-F238E27FC236}">
                <a16:creationId xmlns:a16="http://schemas.microsoft.com/office/drawing/2014/main" id="{32A26EED-74B6-1B53-C341-4360B2496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658100"/>
            <a:ext cx="10134600" cy="2438400"/>
          </a:xfrm>
          <a:prstGeom prst="rect">
            <a:avLst/>
          </a:prstGeom>
        </p:spPr>
      </p:pic>
      <p:pic>
        <p:nvPicPr>
          <p:cNvPr id="7" name="Picture 6">
            <a:extLst>
              <a:ext uri="{FF2B5EF4-FFF2-40B4-BE49-F238E27FC236}">
                <a16:creationId xmlns:a16="http://schemas.microsoft.com/office/drawing/2014/main" id="{790B19F8-D979-F312-0CA1-F2E8E7142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
            <a:ext cx="11353800" cy="7086600"/>
          </a:xfrm>
          <a:prstGeom prst="rect">
            <a:avLst/>
          </a:prstGeom>
        </p:spPr>
      </p:pic>
      <p:sp>
        <p:nvSpPr>
          <p:cNvPr id="8" name="TextBox 7">
            <a:extLst>
              <a:ext uri="{FF2B5EF4-FFF2-40B4-BE49-F238E27FC236}">
                <a16:creationId xmlns:a16="http://schemas.microsoft.com/office/drawing/2014/main" id="{0BB0F76E-4880-28E4-D823-6A00ECB3497F}"/>
              </a:ext>
            </a:extLst>
          </p:cNvPr>
          <p:cNvSpPr txBox="1"/>
          <p:nvPr/>
        </p:nvSpPr>
        <p:spPr>
          <a:xfrm>
            <a:off x="10972800" y="7815471"/>
            <a:ext cx="6781800" cy="2123658"/>
          </a:xfrm>
          <a:prstGeom prst="rect">
            <a:avLst/>
          </a:prstGeom>
          <a:noFill/>
        </p:spPr>
        <p:txBody>
          <a:bodyPr wrap="square" rtlCol="0">
            <a:spAutoFit/>
          </a:bodyPr>
          <a:lstStyle/>
          <a:p>
            <a:r>
              <a:rPr lang="en-US" sz="2200" dirty="0"/>
              <a:t>Correlation Analysis Summary</a:t>
            </a:r>
          </a:p>
          <a:p>
            <a:r>
              <a:rPr lang="en-US" sz="2200" dirty="0"/>
              <a:t>- Sales and Profit are moderately correlated (0.48)</a:t>
            </a:r>
          </a:p>
          <a:p>
            <a:r>
              <a:rPr lang="en-US" sz="2200" dirty="0"/>
              <a:t>- High Discounts strongly reduce Profit Margin (-0.86)</a:t>
            </a:r>
          </a:p>
          <a:p>
            <a:r>
              <a:rPr lang="en-US" sz="2200" dirty="0"/>
              <a:t>- Quantity sold slightly boosts Sales (0.20)</a:t>
            </a:r>
          </a:p>
          <a:p>
            <a:r>
              <a:rPr lang="en-US" sz="2200" dirty="0"/>
              <a:t>- Shipping Days and Postal Code show minimal impact</a:t>
            </a:r>
          </a:p>
          <a:p>
            <a:endParaRPr lang="en-IN" sz="2200" dirty="0"/>
          </a:p>
        </p:txBody>
      </p:sp>
      <p:sp>
        <p:nvSpPr>
          <p:cNvPr id="9" name="TextBox 8">
            <a:extLst>
              <a:ext uri="{FF2B5EF4-FFF2-40B4-BE49-F238E27FC236}">
                <a16:creationId xmlns:a16="http://schemas.microsoft.com/office/drawing/2014/main" id="{15E33B45-FBC1-702F-71C9-73A6B62D2B4C}"/>
              </a:ext>
            </a:extLst>
          </p:cNvPr>
          <p:cNvSpPr txBox="1"/>
          <p:nvPr/>
        </p:nvSpPr>
        <p:spPr>
          <a:xfrm>
            <a:off x="12103510" y="913906"/>
            <a:ext cx="5105400" cy="4524315"/>
          </a:xfrm>
          <a:prstGeom prst="rect">
            <a:avLst/>
          </a:prstGeom>
          <a:noFill/>
        </p:spPr>
        <p:txBody>
          <a:bodyPr wrap="square" rtlCol="0">
            <a:spAutoFit/>
          </a:bodyPr>
          <a:lstStyle/>
          <a:p>
            <a:r>
              <a:rPr lang="en-US" sz="7200" dirty="0">
                <a:solidFill>
                  <a:schemeClr val="bg1"/>
                </a:solidFill>
                <a:latin typeface="Sitka Heading Semibold" pitchFamily="2" charset="0"/>
              </a:rPr>
              <a:t>Correlation Analysis of Superstore Metrics</a:t>
            </a:r>
            <a:endParaRPr lang="en-IN" sz="7200" dirty="0">
              <a:solidFill>
                <a:schemeClr val="bg1"/>
              </a:solidFill>
              <a:latin typeface="Sitka Heading Semibold"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3200400" y="-6896100"/>
            <a:ext cx="8915400" cy="10287000"/>
            <a:chOff x="0" y="0"/>
            <a:chExt cx="3093156" cy="3479800"/>
          </a:xfrm>
        </p:grpSpPr>
        <p:sp>
          <p:nvSpPr>
            <p:cNvPr id="4" name="Freeform 4"/>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000000"/>
            </a:solidFill>
          </p:spPr>
        </p:sp>
      </p:grpSp>
      <p:sp>
        <p:nvSpPr>
          <p:cNvPr id="16" name="Freeform 4">
            <a:extLst>
              <a:ext uri="{FF2B5EF4-FFF2-40B4-BE49-F238E27FC236}">
                <a16:creationId xmlns:a16="http://schemas.microsoft.com/office/drawing/2014/main" id="{ADF31675-B5FB-2561-EEDE-687F0BCA641C}"/>
              </a:ext>
            </a:extLst>
          </p:cNvPr>
          <p:cNvSpPr/>
          <p:nvPr/>
        </p:nvSpPr>
        <p:spPr>
          <a:xfrm>
            <a:off x="11811000" y="6210300"/>
            <a:ext cx="8915400" cy="10287000"/>
          </a:xfrm>
          <a:custGeom>
            <a:avLst/>
            <a:gdLst/>
            <a:ahLst/>
            <a:cxnLst/>
            <a:rect l="l" t="t" r="r" b="b"/>
            <a:pathLst>
              <a:path w="3093156" h="3479800">
                <a:moveTo>
                  <a:pt x="0" y="0"/>
                </a:moveTo>
                <a:lnTo>
                  <a:pt x="3093156" y="0"/>
                </a:lnTo>
                <a:lnTo>
                  <a:pt x="3093156" y="3479800"/>
                </a:lnTo>
                <a:lnTo>
                  <a:pt x="0" y="3479800"/>
                </a:lnTo>
                <a:close/>
              </a:path>
            </a:pathLst>
          </a:custGeom>
          <a:solidFill>
            <a:srgbClr val="000000"/>
          </a:solidFill>
        </p:spPr>
      </p:sp>
      <p:pic>
        <p:nvPicPr>
          <p:cNvPr id="17" name="Picture 16">
            <a:extLst>
              <a:ext uri="{FF2B5EF4-FFF2-40B4-BE49-F238E27FC236}">
                <a16:creationId xmlns:a16="http://schemas.microsoft.com/office/drawing/2014/main" id="{80076401-7859-A46F-5DC8-E532FEE1B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714500"/>
            <a:ext cx="13682505" cy="7239000"/>
          </a:xfrm>
          <a:prstGeom prst="rect">
            <a:avLst/>
          </a:prstGeom>
        </p:spPr>
      </p:pic>
      <p:sp>
        <p:nvSpPr>
          <p:cNvPr id="18" name="TextBox 17">
            <a:extLst>
              <a:ext uri="{FF2B5EF4-FFF2-40B4-BE49-F238E27FC236}">
                <a16:creationId xmlns:a16="http://schemas.microsoft.com/office/drawing/2014/main" id="{8621237F-FF80-76D7-D49C-897AC60568A2}"/>
              </a:ext>
            </a:extLst>
          </p:cNvPr>
          <p:cNvSpPr txBox="1"/>
          <p:nvPr/>
        </p:nvSpPr>
        <p:spPr>
          <a:xfrm>
            <a:off x="5867400" y="535554"/>
            <a:ext cx="9601200" cy="830997"/>
          </a:xfrm>
          <a:prstGeom prst="rect">
            <a:avLst/>
          </a:prstGeom>
          <a:noFill/>
        </p:spPr>
        <p:txBody>
          <a:bodyPr wrap="square" rtlCol="0">
            <a:spAutoFit/>
          </a:bodyPr>
          <a:lstStyle/>
          <a:p>
            <a:r>
              <a:rPr lang="en-IN" sz="4800" dirty="0">
                <a:latin typeface="Sitka Heading Semibold" pitchFamily="2" charset="0"/>
              </a:rPr>
              <a:t>Loss-Making Products Analysis</a:t>
            </a:r>
            <a:endParaRPr lang="en-IN" sz="4500" dirty="0">
              <a:latin typeface="Sitka Heading Semibold"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916" y="1333500"/>
            <a:ext cx="18288000" cy="2999778"/>
          </a:xfrm>
          <a:custGeom>
            <a:avLst/>
            <a:gdLst/>
            <a:ahLst/>
            <a:cxnLst/>
            <a:rect l="l" t="t" r="r" b="b"/>
            <a:pathLst>
              <a:path w="18288000" h="3914178">
                <a:moveTo>
                  <a:pt x="0" y="0"/>
                </a:moveTo>
                <a:lnTo>
                  <a:pt x="18288000" y="0"/>
                </a:lnTo>
                <a:lnTo>
                  <a:pt x="18288000" y="3914178"/>
                </a:lnTo>
                <a:lnTo>
                  <a:pt x="0" y="3914178"/>
                </a:lnTo>
                <a:lnTo>
                  <a:pt x="0" y="0"/>
                </a:lnTo>
                <a:close/>
              </a:path>
            </a:pathLst>
          </a:custGeom>
          <a:blipFill>
            <a:blip r:embed="rId2"/>
            <a:stretch>
              <a:fillRect l="-43221" t="-193211" b="-153037"/>
            </a:stretch>
          </a:blipFill>
        </p:spPr>
      </p:sp>
      <p:pic>
        <p:nvPicPr>
          <p:cNvPr id="10" name="Picture 9">
            <a:extLst>
              <a:ext uri="{FF2B5EF4-FFF2-40B4-BE49-F238E27FC236}">
                <a16:creationId xmlns:a16="http://schemas.microsoft.com/office/drawing/2014/main" id="{65A49690-3B55-349D-192C-FE6E86480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561735"/>
            <a:ext cx="9829800" cy="5306165"/>
          </a:xfrm>
          <a:prstGeom prst="rect">
            <a:avLst/>
          </a:prstGeom>
          <a:ln w="12700">
            <a:solidFill>
              <a:schemeClr val="bg1"/>
            </a:solidFill>
          </a:ln>
        </p:spPr>
      </p:pic>
      <p:pic>
        <p:nvPicPr>
          <p:cNvPr id="12" name="Picture 11">
            <a:extLst>
              <a:ext uri="{FF2B5EF4-FFF2-40B4-BE49-F238E27FC236}">
                <a16:creationId xmlns:a16="http://schemas.microsoft.com/office/drawing/2014/main" id="{AE2014CA-31D2-D2BC-2309-778909A07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0" y="5143500"/>
            <a:ext cx="7345045" cy="3953427"/>
          </a:xfrm>
          <a:prstGeom prst="rect">
            <a:avLst/>
          </a:prstGeom>
          <a:ln w="19050">
            <a:solidFill>
              <a:schemeClr val="bg1"/>
            </a:solidFill>
          </a:ln>
        </p:spPr>
      </p:pic>
      <p:sp>
        <p:nvSpPr>
          <p:cNvPr id="13" name="TextBox 12">
            <a:extLst>
              <a:ext uri="{FF2B5EF4-FFF2-40B4-BE49-F238E27FC236}">
                <a16:creationId xmlns:a16="http://schemas.microsoft.com/office/drawing/2014/main" id="{D30C6030-861F-0DD8-3291-62C31D6F04E6}"/>
              </a:ext>
            </a:extLst>
          </p:cNvPr>
          <p:cNvSpPr txBox="1"/>
          <p:nvPr/>
        </p:nvSpPr>
        <p:spPr>
          <a:xfrm>
            <a:off x="228600" y="451409"/>
            <a:ext cx="13563600" cy="1477328"/>
          </a:xfrm>
          <a:prstGeom prst="rect">
            <a:avLst/>
          </a:prstGeom>
          <a:noFill/>
        </p:spPr>
        <p:txBody>
          <a:bodyPr wrap="square" rtlCol="0">
            <a:spAutoFit/>
          </a:bodyPr>
          <a:lstStyle/>
          <a:p>
            <a:r>
              <a:rPr lang="en-US" sz="4500" dirty="0">
                <a:solidFill>
                  <a:schemeClr val="bg1"/>
                </a:solidFill>
                <a:latin typeface="Baskerville Old Face" panose="02020602080505020303" pitchFamily="18" charset="0"/>
              </a:rPr>
              <a:t>Profitability Prediction Using Random Forest Classifier</a:t>
            </a:r>
          </a:p>
          <a:p>
            <a:endParaRPr lang="en-IN" sz="4500" dirty="0">
              <a:solidFill>
                <a:schemeClr val="bg1"/>
              </a:solidFill>
              <a:latin typeface="Baskerville Old Face" panose="02020602080505020303"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A22B38B-D042-C389-970B-FDF2386FC6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7A5B61-2873-5D8F-24EA-951F4813304A}"/>
              </a:ext>
            </a:extLst>
          </p:cNvPr>
          <p:cNvSpPr/>
          <p:nvPr/>
        </p:nvSpPr>
        <p:spPr>
          <a:xfrm>
            <a:off x="990600" y="266700"/>
            <a:ext cx="7924800" cy="5638800"/>
          </a:xfrm>
          <a:custGeom>
            <a:avLst/>
            <a:gdLst/>
            <a:ahLst/>
            <a:cxnLst/>
            <a:rect l="l" t="t" r="r" b="b"/>
            <a:pathLst>
              <a:path w="18288000" h="3914178">
                <a:moveTo>
                  <a:pt x="0" y="0"/>
                </a:moveTo>
                <a:lnTo>
                  <a:pt x="18288000" y="0"/>
                </a:lnTo>
                <a:lnTo>
                  <a:pt x="18288000" y="3914178"/>
                </a:lnTo>
                <a:lnTo>
                  <a:pt x="0" y="3914178"/>
                </a:lnTo>
                <a:lnTo>
                  <a:pt x="0" y="0"/>
                </a:lnTo>
                <a:close/>
              </a:path>
            </a:pathLst>
          </a:custGeom>
          <a:blipFill>
            <a:blip r:embed="rId2">
              <a:extLst>
                <a:ext uri="{28A0092B-C50C-407E-A947-70E740481C1C}">
                  <a14:useLocalDpi xmlns:a14="http://schemas.microsoft.com/office/drawing/2010/main" val="0"/>
                </a:ext>
              </a:extLst>
            </a:blip>
            <a:stretch>
              <a:fillRect/>
            </a:stretch>
          </a:blipFill>
        </p:spPr>
      </p:sp>
      <p:sp>
        <p:nvSpPr>
          <p:cNvPr id="7" name="TextBox 6">
            <a:extLst>
              <a:ext uri="{FF2B5EF4-FFF2-40B4-BE49-F238E27FC236}">
                <a16:creationId xmlns:a16="http://schemas.microsoft.com/office/drawing/2014/main" id="{FCE1A4D6-AA3B-D43D-1B24-A1589C775333}"/>
              </a:ext>
            </a:extLst>
          </p:cNvPr>
          <p:cNvSpPr txBox="1"/>
          <p:nvPr/>
        </p:nvSpPr>
        <p:spPr>
          <a:xfrm>
            <a:off x="457200" y="6026646"/>
            <a:ext cx="9448800" cy="3493264"/>
          </a:xfrm>
          <a:prstGeom prst="rect">
            <a:avLst/>
          </a:prstGeom>
          <a:noFill/>
        </p:spPr>
        <p:txBody>
          <a:bodyPr wrap="square" rtlCol="0">
            <a:spAutoFit/>
          </a:bodyPr>
          <a:lstStyle/>
          <a:p>
            <a:r>
              <a:rPr lang="en-US" dirty="0">
                <a:solidFill>
                  <a:schemeClr val="bg1"/>
                </a:solidFill>
              </a:rPr>
              <a:t>* </a:t>
            </a:r>
            <a:r>
              <a:rPr lang="en-US" sz="3500" dirty="0">
                <a:solidFill>
                  <a:schemeClr val="bg1"/>
                </a:solidFill>
              </a:rPr>
              <a:t>Random Forest Classifier - Profitability Prediction</a:t>
            </a:r>
          </a:p>
          <a:p>
            <a:endParaRPr lang="en-US" dirty="0">
              <a:solidFill>
                <a:schemeClr val="bg1"/>
              </a:solidFill>
            </a:endParaRPr>
          </a:p>
          <a:p>
            <a:r>
              <a:rPr lang="en-US" sz="3000" dirty="0">
                <a:solidFill>
                  <a:schemeClr val="bg1"/>
                </a:solidFill>
              </a:rPr>
              <a:t>- Model achieves 93% overall accuracy.</a:t>
            </a:r>
          </a:p>
          <a:p>
            <a:r>
              <a:rPr lang="en-US" sz="3000" dirty="0">
                <a:solidFill>
                  <a:schemeClr val="bg1"/>
                </a:solidFill>
              </a:rPr>
              <a:t>- 96% of profitable orders correctly identified.</a:t>
            </a:r>
          </a:p>
          <a:p>
            <a:r>
              <a:rPr lang="en-US" sz="3000" dirty="0">
                <a:solidFill>
                  <a:schemeClr val="bg1"/>
                </a:solidFill>
              </a:rPr>
              <a:t>- Loss-making orders prediction can be improved slightly.</a:t>
            </a:r>
          </a:p>
          <a:p>
            <a:r>
              <a:rPr lang="en-US" sz="3000" dirty="0">
                <a:solidFill>
                  <a:schemeClr val="bg1"/>
                </a:solidFill>
              </a:rPr>
              <a:t>- Predictive model can be deployed to guide discount decisions and prevent losses.</a:t>
            </a:r>
          </a:p>
          <a:p>
            <a:endParaRPr lang="en-IN" dirty="0">
              <a:solidFill>
                <a:schemeClr val="bg1"/>
              </a:solidFill>
            </a:endParaRPr>
          </a:p>
        </p:txBody>
      </p:sp>
      <p:pic>
        <p:nvPicPr>
          <p:cNvPr id="9" name="Picture 8">
            <a:extLst>
              <a:ext uri="{FF2B5EF4-FFF2-40B4-BE49-F238E27FC236}">
                <a16:creationId xmlns:a16="http://schemas.microsoft.com/office/drawing/2014/main" id="{F41092B3-C3C2-2734-A68F-BAB52969E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6457" y="933151"/>
            <a:ext cx="7706801" cy="6849431"/>
          </a:xfrm>
          <a:prstGeom prst="rect">
            <a:avLst/>
          </a:prstGeom>
        </p:spPr>
      </p:pic>
    </p:spTree>
    <p:extLst>
      <p:ext uri="{BB962C8B-B14F-4D97-AF65-F5344CB8AC3E}">
        <p14:creationId xmlns:p14="http://schemas.microsoft.com/office/powerpoint/2010/main" val="2150190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34828" y="2961075"/>
            <a:ext cx="8053172" cy="7325925"/>
            <a:chOff x="0" y="0"/>
            <a:chExt cx="10737563" cy="9767901"/>
          </a:xfrm>
        </p:grpSpPr>
        <p:pic>
          <p:nvPicPr>
            <p:cNvPr id="3" name="Picture 3"/>
            <p:cNvPicPr>
              <a:picLocks noChangeAspect="1"/>
            </p:cNvPicPr>
            <p:nvPr/>
          </p:nvPicPr>
          <p:blipFill>
            <a:blip r:embed="rId2"/>
            <a:srcRect l="29501" r="3241" b="8339"/>
            <a:stretch>
              <a:fillRect/>
            </a:stretch>
          </p:blipFill>
          <p:spPr>
            <a:xfrm>
              <a:off x="0" y="0"/>
              <a:ext cx="10737563" cy="9767901"/>
            </a:xfrm>
            <a:prstGeom prst="rect">
              <a:avLst/>
            </a:prstGeom>
          </p:spPr>
        </p:pic>
      </p:grpSp>
      <p:grpSp>
        <p:nvGrpSpPr>
          <p:cNvPr id="9" name="Group 9"/>
          <p:cNvGrpSpPr/>
          <p:nvPr/>
        </p:nvGrpSpPr>
        <p:grpSpPr>
          <a:xfrm>
            <a:off x="0" y="0"/>
            <a:ext cx="18288000" cy="2961075"/>
            <a:chOff x="0" y="0"/>
            <a:chExt cx="6186311" cy="1001647"/>
          </a:xfrm>
        </p:grpSpPr>
        <p:sp>
          <p:nvSpPr>
            <p:cNvPr id="10" name="Freeform 10"/>
            <p:cNvSpPr/>
            <p:nvPr/>
          </p:nvSpPr>
          <p:spPr>
            <a:xfrm>
              <a:off x="0" y="0"/>
              <a:ext cx="6186311" cy="1001647"/>
            </a:xfrm>
            <a:custGeom>
              <a:avLst/>
              <a:gdLst/>
              <a:ahLst/>
              <a:cxnLst/>
              <a:rect l="l" t="t" r="r" b="b"/>
              <a:pathLst>
                <a:path w="6186311" h="1001647">
                  <a:moveTo>
                    <a:pt x="0" y="0"/>
                  </a:moveTo>
                  <a:lnTo>
                    <a:pt x="6186311" y="0"/>
                  </a:lnTo>
                  <a:lnTo>
                    <a:pt x="6186311" y="1001647"/>
                  </a:lnTo>
                  <a:lnTo>
                    <a:pt x="0" y="1001647"/>
                  </a:lnTo>
                  <a:close/>
                </a:path>
              </a:pathLst>
            </a:custGeom>
            <a:solidFill>
              <a:srgbClr val="000000"/>
            </a:solidFill>
          </p:spPr>
        </p:sp>
      </p:grpSp>
      <p:sp>
        <p:nvSpPr>
          <p:cNvPr id="11" name="TextBox 11"/>
          <p:cNvSpPr txBox="1"/>
          <p:nvPr/>
        </p:nvSpPr>
        <p:spPr>
          <a:xfrm>
            <a:off x="381000" y="1050932"/>
            <a:ext cx="6400800" cy="859210"/>
          </a:xfrm>
          <a:prstGeom prst="rect">
            <a:avLst/>
          </a:prstGeom>
        </p:spPr>
        <p:txBody>
          <a:bodyPr wrap="square" lIns="0" tIns="0" rIns="0" bIns="0" rtlCol="0" anchor="t">
            <a:spAutoFit/>
          </a:bodyPr>
          <a:lstStyle/>
          <a:p>
            <a:pPr marL="0" lvl="0" indent="0" algn="l">
              <a:lnSpc>
                <a:spcPts val="6720"/>
              </a:lnSpc>
              <a:spcBef>
                <a:spcPct val="0"/>
              </a:spcBef>
            </a:pPr>
            <a:r>
              <a:rPr lang="en-IN" sz="6000" dirty="0">
                <a:solidFill>
                  <a:schemeClr val="bg1"/>
                </a:solidFill>
                <a:latin typeface="Sitka Heading Semibold" pitchFamily="2" charset="0"/>
              </a:rPr>
              <a:t>Recommendations</a:t>
            </a:r>
            <a:endParaRPr lang="en-US" sz="5600" b="1" dirty="0">
              <a:solidFill>
                <a:schemeClr val="bg1"/>
              </a:solidFill>
              <a:latin typeface="Sitka Heading Semibold" pitchFamily="2" charset="0"/>
              <a:ea typeface="Telegraf Bold"/>
              <a:cs typeface="Telegraf Bold"/>
              <a:sym typeface="Telegraf Bold"/>
            </a:endParaRPr>
          </a:p>
        </p:txBody>
      </p:sp>
      <p:sp>
        <p:nvSpPr>
          <p:cNvPr id="4" name="TextBox 3">
            <a:extLst>
              <a:ext uri="{FF2B5EF4-FFF2-40B4-BE49-F238E27FC236}">
                <a16:creationId xmlns:a16="http://schemas.microsoft.com/office/drawing/2014/main" id="{11C9F241-52DD-C231-2D0C-BBA57554B4F6}"/>
              </a:ext>
            </a:extLst>
          </p:cNvPr>
          <p:cNvSpPr txBox="1"/>
          <p:nvPr/>
        </p:nvSpPr>
        <p:spPr>
          <a:xfrm>
            <a:off x="507314" y="4423435"/>
            <a:ext cx="9398686" cy="4401205"/>
          </a:xfrm>
          <a:prstGeom prst="rect">
            <a:avLst/>
          </a:prstGeom>
          <a:noFill/>
        </p:spPr>
        <p:txBody>
          <a:bodyPr wrap="square" rtlCol="0">
            <a:spAutoFit/>
          </a:bodyPr>
          <a:lstStyle/>
          <a:p>
            <a:pPr>
              <a:buFont typeface="Arial" panose="020B0604020202020204" pitchFamily="34" charset="0"/>
              <a:buChar char="•"/>
            </a:pPr>
            <a:r>
              <a:rPr lang="en-US" sz="4000" dirty="0"/>
              <a:t>Focus on </a:t>
            </a:r>
            <a:r>
              <a:rPr lang="en-US" sz="4000" b="1" dirty="0"/>
              <a:t>Technology</a:t>
            </a:r>
            <a:r>
              <a:rPr lang="en-US" sz="4000" dirty="0"/>
              <a:t> products and </a:t>
            </a:r>
            <a:r>
              <a:rPr lang="en-US" sz="4000" b="1" dirty="0"/>
              <a:t>West</a:t>
            </a:r>
            <a:r>
              <a:rPr lang="en-US" sz="4000" dirty="0"/>
              <a:t> region.</a:t>
            </a:r>
          </a:p>
          <a:p>
            <a:pPr>
              <a:buFont typeface="Arial" panose="020B0604020202020204" pitchFamily="34" charset="0"/>
              <a:buChar char="•"/>
            </a:pPr>
            <a:r>
              <a:rPr lang="en-US" sz="4000" dirty="0"/>
              <a:t>Review </a:t>
            </a:r>
            <a:r>
              <a:rPr lang="en-US" sz="4000" b="1" dirty="0"/>
              <a:t>Furniture</a:t>
            </a:r>
            <a:r>
              <a:rPr lang="en-US" sz="4000" dirty="0"/>
              <a:t> pricing and promotions.</a:t>
            </a:r>
          </a:p>
          <a:p>
            <a:pPr>
              <a:buFont typeface="Arial" panose="020B0604020202020204" pitchFamily="34" charset="0"/>
              <a:buChar char="•"/>
            </a:pPr>
            <a:r>
              <a:rPr lang="en-US" sz="4000" b="1" dirty="0"/>
              <a:t>Limit discounts</a:t>
            </a:r>
            <a:r>
              <a:rPr lang="en-US" sz="4000" dirty="0"/>
              <a:t> to protect profit margins.</a:t>
            </a:r>
          </a:p>
          <a:p>
            <a:pPr>
              <a:buFont typeface="Arial" panose="020B0604020202020204" pitchFamily="34" charset="0"/>
              <a:buChar char="•"/>
            </a:pPr>
            <a:r>
              <a:rPr lang="en-US" sz="4000" b="1" dirty="0"/>
              <a:t>Boost campaigns</a:t>
            </a:r>
            <a:r>
              <a:rPr lang="en-US" sz="4000" dirty="0"/>
              <a:t> during March and Q4 (Sep–Dec).</a:t>
            </a:r>
          </a:p>
          <a:p>
            <a:pPr>
              <a:buFont typeface="Arial" panose="020B0604020202020204" pitchFamily="34" charset="0"/>
              <a:buChar char="•"/>
            </a:pPr>
            <a:r>
              <a:rPr lang="en-US" sz="4000" b="1" dirty="0"/>
              <a:t>Improve marketing</a:t>
            </a:r>
            <a:r>
              <a:rPr lang="en-US" sz="4000" dirty="0"/>
              <a:t> in South region.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915400" y="0"/>
            <a:ext cx="9372600" cy="10287000"/>
          </a:xfrm>
          <a:custGeom>
            <a:avLst/>
            <a:gdLst/>
            <a:ahLst/>
            <a:cxnLst/>
            <a:rect l="l" t="t" r="r" b="b"/>
            <a:pathLst>
              <a:path w="9144000" h="6819900">
                <a:moveTo>
                  <a:pt x="0" y="0"/>
                </a:moveTo>
                <a:lnTo>
                  <a:pt x="9144000" y="0"/>
                </a:lnTo>
                <a:lnTo>
                  <a:pt x="9144000" y="6819900"/>
                </a:lnTo>
                <a:lnTo>
                  <a:pt x="0" y="6819900"/>
                </a:lnTo>
                <a:lnTo>
                  <a:pt x="0" y="0"/>
                </a:lnTo>
                <a:close/>
              </a:path>
            </a:pathLst>
          </a:custGeom>
          <a:blipFill>
            <a:blip r:embed="rId2"/>
            <a:stretch>
              <a:fillRect l="-5738" t="-49021" r="-43449"/>
            </a:stretch>
          </a:blipFill>
        </p:spPr>
      </p:sp>
      <p:sp>
        <p:nvSpPr>
          <p:cNvPr id="3" name="TextBox 3"/>
          <p:cNvSpPr txBox="1"/>
          <p:nvPr/>
        </p:nvSpPr>
        <p:spPr>
          <a:xfrm>
            <a:off x="1676400" y="1485900"/>
            <a:ext cx="6705601" cy="906787"/>
          </a:xfrm>
          <a:prstGeom prst="rect">
            <a:avLst/>
          </a:prstGeom>
        </p:spPr>
        <p:txBody>
          <a:bodyPr wrap="square" lIns="0" tIns="0" rIns="0" bIns="0" rtlCol="0" anchor="t">
            <a:spAutoFit/>
          </a:bodyPr>
          <a:lstStyle/>
          <a:p>
            <a:pPr algn="l">
              <a:lnSpc>
                <a:spcPts val="6720"/>
              </a:lnSpc>
            </a:pPr>
            <a:r>
              <a:rPr lang="en-IN" sz="7500" u="sng" dirty="0">
                <a:solidFill>
                  <a:schemeClr val="bg1"/>
                </a:solidFill>
                <a:latin typeface="Baskerville Old Face" panose="02020602080505020303" pitchFamily="18" charset="0"/>
              </a:rPr>
              <a:t>Conclusion</a:t>
            </a:r>
            <a:endParaRPr lang="en-US" sz="7500" u="sng" dirty="0">
              <a:solidFill>
                <a:schemeClr val="bg1"/>
              </a:solidFill>
              <a:latin typeface="Baskerville Old Face" panose="02020602080505020303" pitchFamily="18" charset="0"/>
              <a:ea typeface="Telegraf Bold"/>
              <a:cs typeface="Telegraf Bold"/>
              <a:sym typeface="Telegraf Bold"/>
            </a:endParaRPr>
          </a:p>
        </p:txBody>
      </p:sp>
      <p:sp>
        <p:nvSpPr>
          <p:cNvPr id="6" name="TextBox 5">
            <a:extLst>
              <a:ext uri="{FF2B5EF4-FFF2-40B4-BE49-F238E27FC236}">
                <a16:creationId xmlns:a16="http://schemas.microsoft.com/office/drawing/2014/main" id="{5EB56E7B-7B7E-9019-C9A6-185B78E28EB9}"/>
              </a:ext>
            </a:extLst>
          </p:cNvPr>
          <p:cNvSpPr txBox="1"/>
          <p:nvPr/>
        </p:nvSpPr>
        <p:spPr>
          <a:xfrm>
            <a:off x="685800" y="3848100"/>
            <a:ext cx="8077200" cy="4401205"/>
          </a:xfrm>
          <a:prstGeom prst="rect">
            <a:avLst/>
          </a:prstGeom>
          <a:noFill/>
        </p:spPr>
        <p:txBody>
          <a:bodyPr wrap="square" rtlCol="0">
            <a:spAutoFit/>
          </a:bodyPr>
          <a:lstStyle/>
          <a:p>
            <a:r>
              <a:rPr lang="en-US" sz="4000" dirty="0">
                <a:solidFill>
                  <a:schemeClr val="bg1"/>
                </a:solidFill>
                <a:latin typeface="Sitka Heading Semibold" pitchFamily="2" charset="0"/>
              </a:rPr>
              <a:t>Through detailed data analysis, machine learning modeling, and forecasting, we derived actionable insights that can help the Superstore optimize its sales strategy, maximize profits, and plan for sustainable future growth.”</a:t>
            </a:r>
            <a:endParaRPr lang="en-IN" sz="4000" dirty="0">
              <a:solidFill>
                <a:schemeClr val="bg1"/>
              </a:solidFill>
              <a:latin typeface="Sitka Heading Semibold"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49200" y="0"/>
            <a:ext cx="5638800" cy="10287000"/>
          </a:xfrm>
          <a:custGeom>
            <a:avLst/>
            <a:gdLst/>
            <a:ahLst/>
            <a:cxnLst/>
            <a:rect l="l" t="t" r="r" b="b"/>
            <a:pathLst>
              <a:path w="7500757" h="10287000">
                <a:moveTo>
                  <a:pt x="0" y="0"/>
                </a:moveTo>
                <a:lnTo>
                  <a:pt x="7500757" y="0"/>
                </a:lnTo>
                <a:lnTo>
                  <a:pt x="7500757" y="10287000"/>
                </a:lnTo>
                <a:lnTo>
                  <a:pt x="0" y="10287000"/>
                </a:lnTo>
                <a:lnTo>
                  <a:pt x="0" y="0"/>
                </a:lnTo>
                <a:close/>
              </a:path>
            </a:pathLst>
          </a:custGeom>
          <a:blipFill>
            <a:blip r:embed="rId2"/>
            <a:stretch>
              <a:fillRect t="-71392" r="-56754"/>
            </a:stretch>
          </a:blipFill>
        </p:spPr>
      </p:sp>
      <p:grpSp>
        <p:nvGrpSpPr>
          <p:cNvPr id="3" name="Group 3"/>
          <p:cNvGrpSpPr>
            <a:grpSpLocks noChangeAspect="1"/>
          </p:cNvGrpSpPr>
          <p:nvPr/>
        </p:nvGrpSpPr>
        <p:grpSpPr>
          <a:xfrm>
            <a:off x="10744200" y="596320"/>
            <a:ext cx="4159154" cy="8227584"/>
            <a:chOff x="0" y="0"/>
            <a:chExt cx="2620010" cy="518287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33973" y="128369"/>
              <a:ext cx="2430156" cy="4887073"/>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extLst>
                  <a:ext uri="{28A0092B-C50C-407E-A947-70E740481C1C}">
                    <a14:useLocalDpi xmlns:a14="http://schemas.microsoft.com/office/drawing/2010/main" val="0"/>
                  </a:ext>
                </a:extLst>
              </a:blip>
              <a:stretch>
                <a:fillRect/>
              </a:stretch>
            </a:blipFill>
          </p:spPr>
          <p:txBody>
            <a:bodyPr/>
            <a:lstStyle/>
            <a:p>
              <a:endParaRPr lang="en-IN" dirty="0"/>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1" name="TextBox 20">
            <a:extLst>
              <a:ext uri="{FF2B5EF4-FFF2-40B4-BE49-F238E27FC236}">
                <a16:creationId xmlns:a16="http://schemas.microsoft.com/office/drawing/2014/main" id="{09DF36C1-6C83-6120-CB65-8F0C48E3BACD}"/>
              </a:ext>
            </a:extLst>
          </p:cNvPr>
          <p:cNvSpPr txBox="1"/>
          <p:nvPr/>
        </p:nvSpPr>
        <p:spPr>
          <a:xfrm>
            <a:off x="11280747" y="5573857"/>
            <a:ext cx="3409930" cy="2246769"/>
          </a:xfrm>
          <a:prstGeom prst="rect">
            <a:avLst/>
          </a:prstGeom>
          <a:noFill/>
        </p:spPr>
        <p:txBody>
          <a:bodyPr wrap="square" rtlCol="0">
            <a:spAutoFit/>
          </a:bodyPr>
          <a:lstStyle/>
          <a:p>
            <a:r>
              <a:rPr lang="en-US" sz="3500" dirty="0">
                <a:latin typeface="Sitka Heading Semibold" pitchFamily="2" charset="0"/>
              </a:rPr>
              <a:t>Mirtunjay kumar</a:t>
            </a:r>
          </a:p>
          <a:p>
            <a:r>
              <a:rPr lang="en-US" sz="3500" dirty="0">
                <a:latin typeface="Sitka Heading Semibold" pitchFamily="2" charset="0"/>
              </a:rPr>
              <a:t>7979982592</a:t>
            </a:r>
          </a:p>
          <a:p>
            <a:endParaRPr lang="en-IN" sz="3500" dirty="0"/>
          </a:p>
        </p:txBody>
      </p:sp>
      <p:sp>
        <p:nvSpPr>
          <p:cNvPr id="22" name="TextBox 21">
            <a:extLst>
              <a:ext uri="{FF2B5EF4-FFF2-40B4-BE49-F238E27FC236}">
                <a16:creationId xmlns:a16="http://schemas.microsoft.com/office/drawing/2014/main" id="{407CFB74-C644-49AB-9A31-26E6A9C4359E}"/>
              </a:ext>
            </a:extLst>
          </p:cNvPr>
          <p:cNvSpPr txBox="1"/>
          <p:nvPr/>
        </p:nvSpPr>
        <p:spPr>
          <a:xfrm>
            <a:off x="-316323" y="1183153"/>
            <a:ext cx="9372600" cy="3170099"/>
          </a:xfrm>
          <a:prstGeom prst="rect">
            <a:avLst/>
          </a:prstGeom>
          <a:noFill/>
        </p:spPr>
        <p:txBody>
          <a:bodyPr wrap="square" rtlCol="0">
            <a:spAutoFit/>
          </a:bodyPr>
          <a:lstStyle/>
          <a:p>
            <a:pPr algn="ctr"/>
            <a:r>
              <a:rPr lang="en-US" sz="10000" dirty="0">
                <a:latin typeface="Baskerville Old Face" panose="02020602080505020303" pitchFamily="18" charset="0"/>
              </a:rPr>
              <a:t>Thank your for Time </a:t>
            </a:r>
            <a:endParaRPr lang="en-IN" sz="10000" dirty="0">
              <a:latin typeface="Baskerville Old Face" panose="02020602080505020303" pitchFamily="18" charset="0"/>
            </a:endParaRPr>
          </a:p>
        </p:txBody>
      </p:sp>
      <p:sp>
        <p:nvSpPr>
          <p:cNvPr id="25" name="TextBox 24">
            <a:extLst>
              <a:ext uri="{FF2B5EF4-FFF2-40B4-BE49-F238E27FC236}">
                <a16:creationId xmlns:a16="http://schemas.microsoft.com/office/drawing/2014/main" id="{312C2333-581B-A559-74DC-89AD9B89081E}"/>
              </a:ext>
            </a:extLst>
          </p:cNvPr>
          <p:cNvSpPr txBox="1"/>
          <p:nvPr/>
        </p:nvSpPr>
        <p:spPr>
          <a:xfrm>
            <a:off x="111520" y="5037913"/>
            <a:ext cx="11582805" cy="2862322"/>
          </a:xfrm>
          <a:prstGeom prst="rect">
            <a:avLst/>
          </a:prstGeom>
          <a:noFill/>
        </p:spPr>
        <p:txBody>
          <a:bodyPr wrap="square" rtlCol="0">
            <a:spAutoFit/>
          </a:bodyPr>
          <a:lstStyle/>
          <a:p>
            <a:r>
              <a:rPr lang="en-US" sz="3000" dirty="0"/>
              <a:t>Mail:- </a:t>
            </a:r>
            <a:r>
              <a:rPr lang="en-US" sz="3000" dirty="0">
                <a:hlinkClick r:id="rId4"/>
              </a:rPr>
              <a:t>Mirtun1999@gmail.com</a:t>
            </a:r>
            <a:endParaRPr lang="en-US" sz="3000" dirty="0"/>
          </a:p>
          <a:p>
            <a:r>
              <a:rPr lang="en-US" sz="3000" dirty="0"/>
              <a:t>LinkedIn :- </a:t>
            </a:r>
            <a:r>
              <a:rPr lang="en-US" sz="3000" b="1" dirty="0">
                <a:solidFill>
                  <a:srgbClr val="FFFFFF"/>
                </a:solidFill>
                <a:latin typeface="Poppins Bold"/>
                <a:ea typeface="Poppins Bold"/>
                <a:cs typeface="Poppins Bold"/>
                <a:sym typeface="Poppins Bold"/>
                <a:hlinkClick r:id="rId5"/>
              </a:rPr>
              <a:t>https://www.linkedin.com/in/mirtunjay-kumar23/</a:t>
            </a:r>
            <a:endParaRPr lang="en-US" sz="3000" dirty="0"/>
          </a:p>
          <a:p>
            <a:r>
              <a:rPr lang="en-US" sz="3000" dirty="0"/>
              <a:t>GitHub :-</a:t>
            </a:r>
            <a:r>
              <a:rPr lang="en-US" sz="3000" b="1" dirty="0">
                <a:solidFill>
                  <a:srgbClr val="FFFFFF"/>
                </a:solidFill>
                <a:latin typeface="Poppins Bold"/>
                <a:ea typeface="Poppins Bold"/>
                <a:cs typeface="Poppins Bold"/>
                <a:sym typeface="Poppins Bold"/>
                <a:hlinkClick r:id="rId6"/>
              </a:rPr>
              <a:t>https://github.com/Mirtunjay24 </a:t>
            </a:r>
            <a:endParaRPr lang="en-US" sz="3000" b="1" dirty="0">
              <a:solidFill>
                <a:srgbClr val="FFFFFF"/>
              </a:solidFill>
              <a:latin typeface="Poppins Bold"/>
              <a:ea typeface="Poppins Bold"/>
              <a:cs typeface="Poppins Bold"/>
              <a:sym typeface="Poppins Bold"/>
            </a:endParaRPr>
          </a:p>
          <a:p>
            <a:endParaRPr lang="en-US" sz="3000" b="1" dirty="0">
              <a:solidFill>
                <a:srgbClr val="FFFFFF"/>
              </a:solidFill>
              <a:latin typeface="Poppins Bold"/>
              <a:ea typeface="Poppins Bold"/>
              <a:cs typeface="Poppins Bold"/>
              <a:sym typeface="Poppins Bold"/>
              <a:hlinkClick r:id="rId5"/>
            </a:endParaRPr>
          </a:p>
          <a:p>
            <a:r>
              <a:rPr lang="en-US" sz="3000" b="1" dirty="0">
                <a:solidFill>
                  <a:srgbClr val="FFFFFF"/>
                </a:solidFill>
                <a:latin typeface="Poppins Bold"/>
                <a:ea typeface="Poppins Bold"/>
                <a:cs typeface="Poppins Bold"/>
                <a:sym typeface="Poppins Bold"/>
                <a:hlinkClick r:id="rId5"/>
              </a:rPr>
              <a:t> </a:t>
            </a:r>
            <a:endParaRPr lang="en-US" sz="3000" b="1" dirty="0">
              <a:solidFill>
                <a:srgbClr val="FFFFFF"/>
              </a:solidFill>
              <a:latin typeface="Poppins Bold"/>
              <a:ea typeface="Poppins Bold"/>
              <a:cs typeface="Poppins Bold"/>
              <a:sym typeface="Poppins Bold"/>
            </a:endParaRPr>
          </a:p>
          <a:p>
            <a:endParaRPr lang="en-IN" sz="3000" dirty="0"/>
          </a:p>
        </p:txBody>
      </p:sp>
      <p:sp>
        <p:nvSpPr>
          <p:cNvPr id="26" name="Arrow: Right 25">
            <a:extLst>
              <a:ext uri="{FF2B5EF4-FFF2-40B4-BE49-F238E27FC236}">
                <a16:creationId xmlns:a16="http://schemas.microsoft.com/office/drawing/2014/main" id="{96595045-F10B-E221-1CE9-9521DDE04EC4}"/>
              </a:ext>
            </a:extLst>
          </p:cNvPr>
          <p:cNvSpPr/>
          <p:nvPr/>
        </p:nvSpPr>
        <p:spPr>
          <a:xfrm>
            <a:off x="15925800" y="8834965"/>
            <a:ext cx="1933322" cy="127513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See you Next</a:t>
            </a:r>
            <a:endParaRPr lang="en-IN" sz="2200" dirty="0"/>
          </a:p>
        </p:txBody>
      </p:sp>
      <p:sp>
        <p:nvSpPr>
          <p:cNvPr id="13" name="Speech Bubble: Rectangle with Corners Rounded 12">
            <a:extLst>
              <a:ext uri="{FF2B5EF4-FFF2-40B4-BE49-F238E27FC236}">
                <a16:creationId xmlns:a16="http://schemas.microsoft.com/office/drawing/2014/main" id="{BE277125-BDA1-E26D-CC43-68662FAEF4D6}"/>
              </a:ext>
            </a:extLst>
          </p:cNvPr>
          <p:cNvSpPr/>
          <p:nvPr/>
        </p:nvSpPr>
        <p:spPr>
          <a:xfrm>
            <a:off x="1768063" y="7522042"/>
            <a:ext cx="5638800" cy="2362200"/>
          </a:xfrm>
          <a:prstGeom prst="wedgeRoundRect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Personal opinion  “This project helped a retail business improve profits by analyzing sales trends and predicting risky orders.”</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74ACA-F078-7BC3-1F2F-E07F39A68FB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F58A4A3-781C-4C71-E98A-4AB82D9B5FBD}"/>
              </a:ext>
            </a:extLst>
          </p:cNvPr>
          <p:cNvGrpSpPr/>
          <p:nvPr/>
        </p:nvGrpSpPr>
        <p:grpSpPr>
          <a:xfrm>
            <a:off x="0" y="7215188"/>
            <a:ext cx="9144000" cy="3071812"/>
            <a:chOff x="0" y="0"/>
            <a:chExt cx="3093156" cy="1039107"/>
          </a:xfrm>
        </p:grpSpPr>
        <p:sp>
          <p:nvSpPr>
            <p:cNvPr id="3" name="Freeform 3">
              <a:extLst>
                <a:ext uri="{FF2B5EF4-FFF2-40B4-BE49-F238E27FC236}">
                  <a16:creationId xmlns:a16="http://schemas.microsoft.com/office/drawing/2014/main" id="{347EDA92-0AF1-11B7-FE7F-CB7A95C41869}"/>
                </a:ext>
              </a:extLst>
            </p:cNvPr>
            <p:cNvSpPr/>
            <p:nvPr/>
          </p:nvSpPr>
          <p:spPr>
            <a:xfrm>
              <a:off x="0" y="0"/>
              <a:ext cx="3093156" cy="1039107"/>
            </a:xfrm>
            <a:custGeom>
              <a:avLst/>
              <a:gdLst/>
              <a:ahLst/>
              <a:cxnLst/>
              <a:rect l="l" t="t" r="r" b="b"/>
              <a:pathLst>
                <a:path w="3093156" h="1039107">
                  <a:moveTo>
                    <a:pt x="0" y="0"/>
                  </a:moveTo>
                  <a:lnTo>
                    <a:pt x="3093156" y="0"/>
                  </a:lnTo>
                  <a:lnTo>
                    <a:pt x="3093156" y="1039107"/>
                  </a:lnTo>
                  <a:lnTo>
                    <a:pt x="0" y="1039107"/>
                  </a:lnTo>
                  <a:close/>
                </a:path>
              </a:pathLst>
            </a:custGeom>
            <a:solidFill>
              <a:srgbClr val="000000"/>
            </a:solidFill>
          </p:spPr>
        </p:sp>
      </p:grpSp>
      <p:sp>
        <p:nvSpPr>
          <p:cNvPr id="4" name="Freeform 4">
            <a:extLst>
              <a:ext uri="{FF2B5EF4-FFF2-40B4-BE49-F238E27FC236}">
                <a16:creationId xmlns:a16="http://schemas.microsoft.com/office/drawing/2014/main" id="{4F2640B3-DDE2-8A3D-54BE-1B502460E51E}"/>
              </a:ext>
            </a:extLst>
          </p:cNvPr>
          <p:cNvSpPr/>
          <p:nvPr/>
        </p:nvSpPr>
        <p:spPr>
          <a:xfrm>
            <a:off x="9014095" y="0"/>
            <a:ext cx="9273905" cy="10287000"/>
          </a:xfrm>
          <a:custGeom>
            <a:avLst/>
            <a:gdLst/>
            <a:ahLst/>
            <a:cxnLst/>
            <a:rect l="l" t="t" r="r" b="b"/>
            <a:pathLst>
              <a:path w="9273905" h="10287000">
                <a:moveTo>
                  <a:pt x="0" y="0"/>
                </a:moveTo>
                <a:lnTo>
                  <a:pt x="9273905" y="0"/>
                </a:lnTo>
                <a:lnTo>
                  <a:pt x="9273905" y="10287000"/>
                </a:lnTo>
                <a:lnTo>
                  <a:pt x="0" y="10287000"/>
                </a:lnTo>
                <a:lnTo>
                  <a:pt x="0" y="0"/>
                </a:lnTo>
                <a:close/>
              </a:path>
            </a:pathLst>
          </a:custGeom>
          <a:blipFill>
            <a:blip r:embed="rId2">
              <a:extLst>
                <a:ext uri="{28A0092B-C50C-407E-A947-70E740481C1C}">
                  <a14:useLocalDpi xmlns:a14="http://schemas.microsoft.com/office/drawing/2010/main" val="0"/>
                </a:ext>
              </a:extLst>
            </a:blip>
            <a:stretch>
              <a:fillRect/>
            </a:stretch>
          </a:blipFill>
        </p:spPr>
      </p:sp>
      <p:grpSp>
        <p:nvGrpSpPr>
          <p:cNvPr id="6" name="Group 6">
            <a:extLst>
              <a:ext uri="{FF2B5EF4-FFF2-40B4-BE49-F238E27FC236}">
                <a16:creationId xmlns:a16="http://schemas.microsoft.com/office/drawing/2014/main" id="{BB9A9D0B-CC2C-40EF-5B2D-615022AD174D}"/>
              </a:ext>
            </a:extLst>
          </p:cNvPr>
          <p:cNvGrpSpPr/>
          <p:nvPr/>
        </p:nvGrpSpPr>
        <p:grpSpPr>
          <a:xfrm>
            <a:off x="1028700" y="1033327"/>
            <a:ext cx="7072995" cy="1595574"/>
            <a:chOff x="0" y="6169"/>
            <a:chExt cx="9430660" cy="2827331"/>
          </a:xfrm>
        </p:grpSpPr>
        <p:sp>
          <p:nvSpPr>
            <p:cNvPr id="7" name="TextBox 7">
              <a:extLst>
                <a:ext uri="{FF2B5EF4-FFF2-40B4-BE49-F238E27FC236}">
                  <a16:creationId xmlns:a16="http://schemas.microsoft.com/office/drawing/2014/main" id="{CD0C3171-E688-D577-EFC3-044493A8BE8C}"/>
                </a:ext>
              </a:extLst>
            </p:cNvPr>
            <p:cNvSpPr txBox="1"/>
            <p:nvPr/>
          </p:nvSpPr>
          <p:spPr>
            <a:xfrm>
              <a:off x="0" y="1873067"/>
              <a:ext cx="9430660" cy="960433"/>
            </a:xfrm>
            <a:prstGeom prst="rect">
              <a:avLst/>
            </a:prstGeom>
          </p:spPr>
          <p:txBody>
            <a:bodyPr lIns="0" tIns="0" rIns="0" bIns="0" rtlCol="0" anchor="t">
              <a:spAutoFit/>
            </a:bodyPr>
            <a:lstStyle/>
            <a:p>
              <a:pPr algn="l">
                <a:lnSpc>
                  <a:spcPts val="5759"/>
                </a:lnSpc>
              </a:pPr>
              <a:r>
                <a:rPr lang="en-US" sz="4800" dirty="0">
                  <a:solidFill>
                    <a:srgbClr val="000000"/>
                  </a:solidFill>
                  <a:latin typeface="Telegraf"/>
                  <a:ea typeface="Telegraf"/>
                  <a:cs typeface="Telegraf"/>
                  <a:sym typeface="Telegraf"/>
                </a:rPr>
                <a:t> </a:t>
              </a:r>
            </a:p>
          </p:txBody>
        </p:sp>
        <p:sp>
          <p:nvSpPr>
            <p:cNvPr id="8" name="TextBox 8">
              <a:extLst>
                <a:ext uri="{FF2B5EF4-FFF2-40B4-BE49-F238E27FC236}">
                  <a16:creationId xmlns:a16="http://schemas.microsoft.com/office/drawing/2014/main" id="{1BBADEEC-FE70-0BAC-F250-C4C15335F3D5}"/>
                </a:ext>
              </a:extLst>
            </p:cNvPr>
            <p:cNvSpPr txBox="1"/>
            <p:nvPr/>
          </p:nvSpPr>
          <p:spPr>
            <a:xfrm>
              <a:off x="0" y="6169"/>
              <a:ext cx="9430660" cy="2181500"/>
            </a:xfrm>
            <a:prstGeom prst="rect">
              <a:avLst/>
            </a:prstGeom>
          </p:spPr>
          <p:txBody>
            <a:bodyPr lIns="0" tIns="0" rIns="0" bIns="0" rtlCol="0" anchor="t">
              <a:spAutoFit/>
            </a:bodyPr>
            <a:lstStyle/>
            <a:p>
              <a:pPr algn="l">
                <a:lnSpc>
                  <a:spcPts val="9600"/>
                </a:lnSpc>
              </a:pPr>
              <a:r>
                <a:rPr lang="en-IN" sz="8000" dirty="0">
                  <a:latin typeface="Sitka Heading Semibold" pitchFamily="2" charset="0"/>
                </a:rPr>
                <a:t>Overview</a:t>
              </a:r>
              <a:endParaRPr lang="en-US" sz="8000" b="1" dirty="0">
                <a:solidFill>
                  <a:srgbClr val="000000"/>
                </a:solidFill>
                <a:latin typeface="Sitka Heading Semibold" pitchFamily="2" charset="0"/>
                <a:ea typeface="Telegraf Bold"/>
                <a:cs typeface="Telegraf Bold"/>
                <a:sym typeface="Telegraf Bold"/>
              </a:endParaRPr>
            </a:p>
          </p:txBody>
        </p:sp>
      </p:grpSp>
      <p:sp>
        <p:nvSpPr>
          <p:cNvPr id="10" name="TextBox 9">
            <a:extLst>
              <a:ext uri="{FF2B5EF4-FFF2-40B4-BE49-F238E27FC236}">
                <a16:creationId xmlns:a16="http://schemas.microsoft.com/office/drawing/2014/main" id="{2E1A0FAB-EE40-D9D4-C836-0DA520F5D26B}"/>
              </a:ext>
            </a:extLst>
          </p:cNvPr>
          <p:cNvSpPr txBox="1"/>
          <p:nvPr/>
        </p:nvSpPr>
        <p:spPr>
          <a:xfrm>
            <a:off x="304800" y="2895374"/>
            <a:ext cx="7644495" cy="3862596"/>
          </a:xfrm>
          <a:prstGeom prst="rect">
            <a:avLst/>
          </a:prstGeom>
          <a:noFill/>
        </p:spPr>
        <p:txBody>
          <a:bodyPr wrap="square" rtlCol="0">
            <a:spAutoFit/>
          </a:bodyPr>
          <a:lstStyle/>
          <a:p>
            <a:r>
              <a:rPr lang="en-US" sz="3500" dirty="0">
                <a:latin typeface="Baskerville Old Face" panose="02020602080505020303" pitchFamily="18" charset="0"/>
              </a:rPr>
              <a:t>This project analyzes sales data from a fictional Superstore. It explores trends in sales, profit, discounts, and shipping. Using data visualization and machine learning, it predicts whether orders are profitable and forecasts future sales using time series modeling</a:t>
            </a:r>
            <a:endParaRPr lang="en-IN" sz="3500" dirty="0">
              <a:latin typeface="Baskerville Old Face" panose="02020602080505020303" pitchFamily="18" charset="0"/>
            </a:endParaRPr>
          </a:p>
        </p:txBody>
      </p:sp>
    </p:spTree>
    <p:extLst>
      <p:ext uri="{BB962C8B-B14F-4D97-AF65-F5344CB8AC3E}">
        <p14:creationId xmlns:p14="http://schemas.microsoft.com/office/powerpoint/2010/main" val="156319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F961153-8CF2-F740-3197-55F3C3C49D0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AB7386E-B41C-71F1-1E11-5BC891D860F9}"/>
              </a:ext>
            </a:extLst>
          </p:cNvPr>
          <p:cNvGrpSpPr/>
          <p:nvPr/>
        </p:nvGrpSpPr>
        <p:grpSpPr>
          <a:xfrm>
            <a:off x="-1521464" y="4644629"/>
            <a:ext cx="5117570" cy="6321693"/>
            <a:chOff x="0" y="0"/>
            <a:chExt cx="1731129" cy="2138449"/>
          </a:xfrm>
        </p:grpSpPr>
        <p:sp>
          <p:nvSpPr>
            <p:cNvPr id="5" name="Freeform 5">
              <a:extLst>
                <a:ext uri="{FF2B5EF4-FFF2-40B4-BE49-F238E27FC236}">
                  <a16:creationId xmlns:a16="http://schemas.microsoft.com/office/drawing/2014/main" id="{8C51C52C-FA1B-0687-04EF-C1F04EE2E895}"/>
                </a:ext>
              </a:extLst>
            </p:cNvPr>
            <p:cNvSpPr/>
            <p:nvPr/>
          </p:nvSpPr>
          <p:spPr>
            <a:xfrm>
              <a:off x="0" y="0"/>
              <a:ext cx="1731128" cy="2138449"/>
            </a:xfrm>
            <a:custGeom>
              <a:avLst/>
              <a:gdLst/>
              <a:ahLst/>
              <a:cxnLst/>
              <a:rect l="l" t="t" r="r" b="b"/>
              <a:pathLst>
                <a:path w="1731128" h="2138449">
                  <a:moveTo>
                    <a:pt x="0" y="0"/>
                  </a:moveTo>
                  <a:lnTo>
                    <a:pt x="1731128" y="0"/>
                  </a:lnTo>
                  <a:lnTo>
                    <a:pt x="1731128" y="2138449"/>
                  </a:lnTo>
                  <a:lnTo>
                    <a:pt x="0" y="2138449"/>
                  </a:lnTo>
                  <a:close/>
                </a:path>
              </a:pathLst>
            </a:custGeom>
          </p:spPr>
          <p:style>
            <a:lnRef idx="2">
              <a:schemeClr val="dk1"/>
            </a:lnRef>
            <a:fillRef idx="1">
              <a:schemeClr val="lt1"/>
            </a:fillRef>
            <a:effectRef idx="0">
              <a:schemeClr val="dk1"/>
            </a:effectRef>
            <a:fontRef idx="minor">
              <a:schemeClr val="dk1"/>
            </a:fontRef>
          </p:style>
        </p:sp>
      </p:grpSp>
      <p:grpSp>
        <p:nvGrpSpPr>
          <p:cNvPr id="6" name="Group 6">
            <a:extLst>
              <a:ext uri="{FF2B5EF4-FFF2-40B4-BE49-F238E27FC236}">
                <a16:creationId xmlns:a16="http://schemas.microsoft.com/office/drawing/2014/main" id="{3AE30188-9A54-6BAC-CAFD-DCF9DA46F185}"/>
              </a:ext>
            </a:extLst>
          </p:cNvPr>
          <p:cNvGrpSpPr/>
          <p:nvPr/>
        </p:nvGrpSpPr>
        <p:grpSpPr>
          <a:xfrm>
            <a:off x="13792200" y="-1677064"/>
            <a:ext cx="5117570" cy="6321693"/>
            <a:chOff x="0" y="0"/>
            <a:chExt cx="1731129" cy="2138449"/>
          </a:xfrm>
        </p:grpSpPr>
        <p:sp>
          <p:nvSpPr>
            <p:cNvPr id="7" name="Freeform 7">
              <a:extLst>
                <a:ext uri="{FF2B5EF4-FFF2-40B4-BE49-F238E27FC236}">
                  <a16:creationId xmlns:a16="http://schemas.microsoft.com/office/drawing/2014/main" id="{72463AE0-E641-513A-1742-0EB2F153D42D}"/>
                </a:ext>
              </a:extLst>
            </p:cNvPr>
            <p:cNvSpPr/>
            <p:nvPr/>
          </p:nvSpPr>
          <p:spPr>
            <a:xfrm>
              <a:off x="0" y="0"/>
              <a:ext cx="1731128" cy="2138449"/>
            </a:xfrm>
            <a:custGeom>
              <a:avLst/>
              <a:gdLst/>
              <a:ahLst/>
              <a:cxnLst/>
              <a:rect l="l" t="t" r="r" b="b"/>
              <a:pathLst>
                <a:path w="1731128" h="2138449">
                  <a:moveTo>
                    <a:pt x="0" y="0"/>
                  </a:moveTo>
                  <a:lnTo>
                    <a:pt x="1731128" y="0"/>
                  </a:lnTo>
                  <a:lnTo>
                    <a:pt x="1731128" y="2138449"/>
                  </a:lnTo>
                  <a:lnTo>
                    <a:pt x="0" y="2138449"/>
                  </a:lnTo>
                  <a:close/>
                </a:path>
              </a:pathLst>
            </a:custGeom>
            <a:solidFill>
              <a:srgbClr val="FFFFFF"/>
            </a:solidFill>
          </p:spPr>
        </p:sp>
      </p:grpSp>
      <p:sp>
        <p:nvSpPr>
          <p:cNvPr id="17" name="TextBox 17">
            <a:extLst>
              <a:ext uri="{FF2B5EF4-FFF2-40B4-BE49-F238E27FC236}">
                <a16:creationId xmlns:a16="http://schemas.microsoft.com/office/drawing/2014/main" id="{520F6197-D6F5-82D9-F2C6-258432CC10AC}"/>
              </a:ext>
            </a:extLst>
          </p:cNvPr>
          <p:cNvSpPr txBox="1"/>
          <p:nvPr/>
        </p:nvSpPr>
        <p:spPr>
          <a:xfrm>
            <a:off x="1037321" y="962025"/>
            <a:ext cx="10665464" cy="859210"/>
          </a:xfrm>
          <a:prstGeom prst="rect">
            <a:avLst/>
          </a:prstGeom>
        </p:spPr>
        <p:txBody>
          <a:bodyPr lIns="0" tIns="0" rIns="0" bIns="0" rtlCol="0" anchor="t">
            <a:spAutoFit/>
          </a:bodyPr>
          <a:lstStyle/>
          <a:p>
            <a:pPr marL="0" lvl="0" indent="0" algn="l">
              <a:lnSpc>
                <a:spcPts val="6720"/>
              </a:lnSpc>
              <a:spcBef>
                <a:spcPct val="0"/>
              </a:spcBef>
            </a:pPr>
            <a:r>
              <a:rPr lang="en-US" sz="5600" b="1" dirty="0">
                <a:solidFill>
                  <a:srgbClr val="FFFFFF"/>
                </a:solidFill>
                <a:latin typeface="Sitka Small Semibold" pitchFamily="2" charset="0"/>
                <a:ea typeface="Telegraf Bold"/>
                <a:cs typeface="Telegraf Bold"/>
                <a:sym typeface="Telegraf Bold"/>
              </a:rPr>
              <a:t>Objective</a:t>
            </a:r>
            <a:r>
              <a:rPr lang="en-US" sz="5600" b="1" dirty="0">
                <a:solidFill>
                  <a:srgbClr val="FFFFFF"/>
                </a:solidFill>
                <a:latin typeface="Telegraf Bold"/>
                <a:ea typeface="Telegraf Bold"/>
                <a:cs typeface="Telegraf Bold"/>
                <a:sym typeface="Telegraf Bold"/>
              </a:rPr>
              <a:t> </a:t>
            </a:r>
          </a:p>
        </p:txBody>
      </p:sp>
      <p:sp>
        <p:nvSpPr>
          <p:cNvPr id="18" name="TextBox 18">
            <a:extLst>
              <a:ext uri="{FF2B5EF4-FFF2-40B4-BE49-F238E27FC236}">
                <a16:creationId xmlns:a16="http://schemas.microsoft.com/office/drawing/2014/main" id="{EFC30D5A-17A3-048E-2CAE-C5511FD1F0D2}"/>
              </a:ext>
            </a:extLst>
          </p:cNvPr>
          <p:cNvSpPr txBox="1"/>
          <p:nvPr/>
        </p:nvSpPr>
        <p:spPr>
          <a:xfrm>
            <a:off x="16167473" y="981075"/>
            <a:ext cx="1091827" cy="502708"/>
          </a:xfrm>
          <a:prstGeom prst="rect">
            <a:avLst/>
          </a:prstGeom>
        </p:spPr>
        <p:txBody>
          <a:bodyPr lIns="0" tIns="0" rIns="0" bIns="0" rtlCol="0" anchor="t">
            <a:spAutoFit/>
          </a:bodyPr>
          <a:lstStyle/>
          <a:p>
            <a:pPr marL="0" lvl="0" indent="0" algn="r">
              <a:lnSpc>
                <a:spcPts val="3600"/>
              </a:lnSpc>
              <a:spcBef>
                <a:spcPct val="0"/>
              </a:spcBef>
            </a:pPr>
            <a:r>
              <a:rPr lang="en-US" sz="3000" b="1">
                <a:solidFill>
                  <a:srgbClr val="FFFFFF"/>
                </a:solidFill>
                <a:latin typeface="Telegraf Bold"/>
                <a:ea typeface="Telegraf Bold"/>
                <a:cs typeface="Telegraf Bold"/>
                <a:sym typeface="Telegraf Bold"/>
              </a:rPr>
              <a:t>_01</a:t>
            </a:r>
          </a:p>
        </p:txBody>
      </p:sp>
      <p:sp>
        <p:nvSpPr>
          <p:cNvPr id="22" name="TextBox 21">
            <a:extLst>
              <a:ext uri="{FF2B5EF4-FFF2-40B4-BE49-F238E27FC236}">
                <a16:creationId xmlns:a16="http://schemas.microsoft.com/office/drawing/2014/main" id="{ECCEA040-DA26-6FCB-03C6-99BC50AE0E14}"/>
              </a:ext>
            </a:extLst>
          </p:cNvPr>
          <p:cNvSpPr txBox="1"/>
          <p:nvPr/>
        </p:nvSpPr>
        <p:spPr>
          <a:xfrm>
            <a:off x="2057400" y="2932394"/>
            <a:ext cx="15544800" cy="5478423"/>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buFont typeface="Arial" panose="020B0604020202020204" pitchFamily="34" charset="0"/>
              <a:buChar char="•"/>
            </a:pPr>
            <a:r>
              <a:rPr lang="en-US" sz="5000" dirty="0">
                <a:latin typeface="Baskerville Old Face" panose="02020602080505020303" pitchFamily="18" charset="0"/>
              </a:rPr>
              <a:t>Understand sales and profit patterns across regions, categories, and discounts</a:t>
            </a:r>
          </a:p>
          <a:p>
            <a:pPr>
              <a:buFont typeface="Arial" panose="020B0604020202020204" pitchFamily="34" charset="0"/>
              <a:buChar char="•"/>
            </a:pPr>
            <a:r>
              <a:rPr lang="en-US" sz="5000" dirty="0">
                <a:latin typeface="Baskerville Old Face" panose="02020602080505020303" pitchFamily="18" charset="0"/>
              </a:rPr>
              <a:t>Identify the relationship between discount levels and losses</a:t>
            </a:r>
          </a:p>
          <a:p>
            <a:pPr>
              <a:buFont typeface="Arial" panose="020B0604020202020204" pitchFamily="34" charset="0"/>
              <a:buChar char="•"/>
            </a:pPr>
            <a:r>
              <a:rPr lang="en-US" sz="5000" dirty="0">
                <a:latin typeface="Baskerville Old Face" panose="02020602080505020303" pitchFamily="18" charset="0"/>
              </a:rPr>
              <a:t>Predict whether an order will be profitable using Random Forest</a:t>
            </a:r>
          </a:p>
          <a:p>
            <a:pPr>
              <a:buFont typeface="Arial" panose="020B0604020202020204" pitchFamily="34" charset="0"/>
              <a:buChar char="•"/>
            </a:pPr>
            <a:r>
              <a:rPr lang="en-US" sz="5000" dirty="0">
                <a:latin typeface="Baskerville Old Face" panose="02020602080505020303" pitchFamily="18" charset="0"/>
              </a:rPr>
              <a:t>Forecast monthly sales for the next 6 months using ARIMA</a:t>
            </a:r>
          </a:p>
          <a:p>
            <a:endParaRPr lang="en-IN" sz="5000" dirty="0"/>
          </a:p>
        </p:txBody>
      </p:sp>
    </p:spTree>
    <p:extLst>
      <p:ext uri="{BB962C8B-B14F-4D97-AF65-F5344CB8AC3E}">
        <p14:creationId xmlns:p14="http://schemas.microsoft.com/office/powerpoint/2010/main" val="258743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1069" y="0"/>
            <a:ext cx="6561579" cy="10287000"/>
          </a:xfrm>
          <a:custGeom>
            <a:avLst/>
            <a:gdLst/>
            <a:ahLst/>
            <a:cxnLst/>
            <a:rect l="l" t="t" r="r" b="b"/>
            <a:pathLst>
              <a:path w="6561579" h="10287000">
                <a:moveTo>
                  <a:pt x="0" y="0"/>
                </a:moveTo>
                <a:lnTo>
                  <a:pt x="6561580" y="0"/>
                </a:lnTo>
                <a:lnTo>
                  <a:pt x="6561580" y="10287000"/>
                </a:lnTo>
                <a:lnTo>
                  <a:pt x="0" y="10287000"/>
                </a:lnTo>
                <a:lnTo>
                  <a:pt x="0" y="0"/>
                </a:lnTo>
                <a:close/>
              </a:path>
            </a:pathLst>
          </a:custGeom>
          <a:blipFill>
            <a:blip r:embed="rId2"/>
            <a:stretch>
              <a:fillRect l="-5378" t="-823"/>
            </a:stretch>
          </a:blipFill>
        </p:spPr>
      </p:sp>
      <p:sp>
        <p:nvSpPr>
          <p:cNvPr id="3" name="TextBox 3"/>
          <p:cNvSpPr txBox="1"/>
          <p:nvPr/>
        </p:nvSpPr>
        <p:spPr>
          <a:xfrm>
            <a:off x="7082164" y="962025"/>
            <a:ext cx="8115300" cy="1718419"/>
          </a:xfrm>
          <a:prstGeom prst="rect">
            <a:avLst/>
          </a:prstGeom>
        </p:spPr>
        <p:txBody>
          <a:bodyPr lIns="0" tIns="0" rIns="0" bIns="0" rtlCol="0" anchor="t">
            <a:spAutoFit/>
          </a:bodyPr>
          <a:lstStyle/>
          <a:p>
            <a:pPr algn="l">
              <a:lnSpc>
                <a:spcPts val="6720"/>
              </a:lnSpc>
            </a:pPr>
            <a:r>
              <a:rPr lang="en-IN" sz="6000" dirty="0">
                <a:solidFill>
                  <a:schemeClr val="bg1"/>
                </a:solidFill>
                <a:latin typeface="Sitka Small Semibold" pitchFamily="2" charset="0"/>
              </a:rPr>
              <a:t>Tools &amp; Technologies</a:t>
            </a:r>
            <a:endParaRPr lang="en-US" sz="5600" b="1" dirty="0">
              <a:solidFill>
                <a:schemeClr val="bg1"/>
              </a:solidFill>
              <a:latin typeface="Sitka Small Semibold" pitchFamily="2" charset="0"/>
              <a:ea typeface="Telegraf Bold"/>
              <a:cs typeface="Telegraf Bold"/>
              <a:sym typeface="Telegraf Bold"/>
            </a:endParaRPr>
          </a:p>
        </p:txBody>
      </p:sp>
      <p:sp>
        <p:nvSpPr>
          <p:cNvPr id="4" name="TextBox 4"/>
          <p:cNvSpPr txBox="1"/>
          <p:nvPr/>
        </p:nvSpPr>
        <p:spPr>
          <a:xfrm>
            <a:off x="7079706" y="4000500"/>
            <a:ext cx="9986636" cy="3077766"/>
          </a:xfrm>
          <a:prstGeom prst="rect">
            <a:avLst/>
          </a:prstGeom>
        </p:spPr>
        <p:txBody>
          <a:bodyPr wrap="square" lIns="0" tIns="0" rIns="0" bIns="0" rtlCol="0" anchor="t">
            <a:spAutoFit/>
          </a:bodyPr>
          <a:lstStyle/>
          <a:p>
            <a:pPr>
              <a:buFont typeface="Arial" panose="020B0604020202020204" pitchFamily="34" charset="0"/>
              <a:buChar char="•"/>
            </a:pPr>
            <a:r>
              <a:rPr lang="en-IN" sz="4000" b="1" dirty="0">
                <a:solidFill>
                  <a:schemeClr val="bg1"/>
                </a:solidFill>
                <a:latin typeface="Baskerville Old Face" panose="02020602080505020303" pitchFamily="18" charset="0"/>
              </a:rPr>
              <a:t>Python</a:t>
            </a:r>
            <a:r>
              <a:rPr lang="en-IN" sz="4000" dirty="0">
                <a:solidFill>
                  <a:schemeClr val="bg1"/>
                </a:solidFill>
                <a:latin typeface="Baskerville Old Face" panose="02020602080505020303" pitchFamily="18" charset="0"/>
              </a:rPr>
              <a:t> (pandas, </a:t>
            </a:r>
            <a:r>
              <a:rPr lang="en-IN" sz="4000" dirty="0" err="1">
                <a:solidFill>
                  <a:schemeClr val="bg1"/>
                </a:solidFill>
                <a:latin typeface="Baskerville Old Face" panose="02020602080505020303" pitchFamily="18" charset="0"/>
              </a:rPr>
              <a:t>numpy</a:t>
            </a:r>
            <a:r>
              <a:rPr lang="en-IN" sz="4000" dirty="0">
                <a:solidFill>
                  <a:schemeClr val="bg1"/>
                </a:solidFill>
                <a:latin typeface="Baskerville Old Face" panose="02020602080505020303" pitchFamily="18" charset="0"/>
              </a:rPr>
              <a:t>) – Data analysis</a:t>
            </a:r>
          </a:p>
          <a:p>
            <a:pPr>
              <a:buFont typeface="Arial" panose="020B0604020202020204" pitchFamily="34" charset="0"/>
              <a:buChar char="•"/>
            </a:pPr>
            <a:r>
              <a:rPr lang="en-IN" sz="4000" b="1" dirty="0">
                <a:solidFill>
                  <a:schemeClr val="bg1"/>
                </a:solidFill>
                <a:latin typeface="Baskerville Old Face" panose="02020602080505020303" pitchFamily="18" charset="0"/>
              </a:rPr>
              <a:t>Seaborn / Matplotlib</a:t>
            </a:r>
            <a:r>
              <a:rPr lang="en-IN" sz="4000" dirty="0">
                <a:solidFill>
                  <a:schemeClr val="bg1"/>
                </a:solidFill>
                <a:latin typeface="Baskerville Old Face" panose="02020602080505020303" pitchFamily="18" charset="0"/>
              </a:rPr>
              <a:t> – Data visualization</a:t>
            </a:r>
          </a:p>
          <a:p>
            <a:pPr>
              <a:buFont typeface="Arial" panose="020B0604020202020204" pitchFamily="34" charset="0"/>
              <a:buChar char="•"/>
            </a:pPr>
            <a:r>
              <a:rPr lang="en-IN" sz="4000" b="1" dirty="0">
                <a:solidFill>
                  <a:schemeClr val="bg1"/>
                </a:solidFill>
                <a:latin typeface="Baskerville Old Face" panose="02020602080505020303" pitchFamily="18" charset="0"/>
              </a:rPr>
              <a:t>Scikit-learn</a:t>
            </a:r>
            <a:r>
              <a:rPr lang="en-IN" sz="4000" dirty="0">
                <a:solidFill>
                  <a:schemeClr val="bg1"/>
                </a:solidFill>
                <a:latin typeface="Baskerville Old Face" panose="02020602080505020303" pitchFamily="18" charset="0"/>
              </a:rPr>
              <a:t> – Random Forest classification</a:t>
            </a:r>
          </a:p>
          <a:p>
            <a:pPr>
              <a:buFont typeface="Arial" panose="020B0604020202020204" pitchFamily="34" charset="0"/>
              <a:buChar char="•"/>
            </a:pPr>
            <a:r>
              <a:rPr lang="en-IN" sz="4000" b="1" dirty="0" err="1">
                <a:solidFill>
                  <a:schemeClr val="bg1"/>
                </a:solidFill>
                <a:latin typeface="Baskerville Old Face" panose="02020602080505020303" pitchFamily="18" charset="0"/>
              </a:rPr>
              <a:t>Statsmodels</a:t>
            </a:r>
            <a:r>
              <a:rPr lang="en-IN" sz="4000" b="1" dirty="0">
                <a:solidFill>
                  <a:schemeClr val="bg1"/>
                </a:solidFill>
                <a:latin typeface="Baskerville Old Face" panose="02020602080505020303" pitchFamily="18" charset="0"/>
              </a:rPr>
              <a:t> (ARIMA)</a:t>
            </a:r>
            <a:r>
              <a:rPr lang="en-IN" sz="4000" dirty="0">
                <a:solidFill>
                  <a:schemeClr val="bg1"/>
                </a:solidFill>
                <a:latin typeface="Baskerville Old Face" panose="02020602080505020303" pitchFamily="18" charset="0"/>
              </a:rPr>
              <a:t> – Time series forecasting</a:t>
            </a:r>
          </a:p>
          <a:p>
            <a:pPr>
              <a:buFont typeface="Arial" panose="020B0604020202020204" pitchFamily="34" charset="0"/>
              <a:buChar char="•"/>
            </a:pPr>
            <a:r>
              <a:rPr lang="en-IN" sz="4000" b="1" dirty="0" err="1">
                <a:solidFill>
                  <a:schemeClr val="bg1"/>
                </a:solidFill>
                <a:latin typeface="Baskerville Old Face" panose="02020602080505020303" pitchFamily="18" charset="0"/>
              </a:rPr>
              <a:t>Jupyter</a:t>
            </a:r>
            <a:r>
              <a:rPr lang="en-IN" sz="4000" b="1" dirty="0">
                <a:solidFill>
                  <a:schemeClr val="bg1"/>
                </a:solidFill>
                <a:latin typeface="Baskerville Old Face" panose="02020602080505020303" pitchFamily="18" charset="0"/>
              </a:rPr>
              <a:t> Notebook</a:t>
            </a:r>
            <a:r>
              <a:rPr lang="en-IN" sz="4000" dirty="0">
                <a:solidFill>
                  <a:schemeClr val="bg1"/>
                </a:solidFill>
                <a:latin typeface="Baskerville Old Face" panose="02020602080505020303" pitchFamily="18" charset="0"/>
              </a:rPr>
              <a:t> – Project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700920" y="1753013"/>
            <a:ext cx="4565699" cy="941282"/>
          </a:xfrm>
          <a:prstGeom prst="rect">
            <a:avLst/>
          </a:prstGeom>
        </p:spPr>
        <p:txBody>
          <a:bodyPr lIns="0" tIns="0" rIns="0" bIns="0" rtlCol="0" anchor="t">
            <a:spAutoFit/>
          </a:bodyPr>
          <a:lstStyle/>
          <a:p>
            <a:pPr algn="l">
              <a:lnSpc>
                <a:spcPts val="3640"/>
              </a:lnSpc>
            </a:pPr>
            <a:r>
              <a:rPr lang="en-US" sz="2800" b="1">
                <a:solidFill>
                  <a:srgbClr val="FFFFFF"/>
                </a:solidFill>
                <a:latin typeface="Telegraf Bold"/>
                <a:ea typeface="Telegraf Bold"/>
                <a:cs typeface="Telegraf Bold"/>
                <a:sym typeface="Telegraf Bold"/>
              </a:rPr>
              <a:t>Any number from 0-9</a:t>
            </a:r>
          </a:p>
          <a:p>
            <a:pPr algn="l">
              <a:lnSpc>
                <a:spcPts val="3640"/>
              </a:lnSpc>
            </a:pPr>
            <a:r>
              <a:rPr lang="en-US" sz="2800" b="1">
                <a:solidFill>
                  <a:srgbClr val="FFFFFF"/>
                </a:solidFill>
                <a:latin typeface="Telegraf Bold"/>
                <a:ea typeface="Telegraf Bold"/>
                <a:cs typeface="Telegraf Bold"/>
                <a:sym typeface="Telegraf Bold"/>
              </a:rPr>
              <a:t>for a timer</a:t>
            </a:r>
          </a:p>
        </p:txBody>
      </p:sp>
      <p:sp>
        <p:nvSpPr>
          <p:cNvPr id="5" name="TextBox 5"/>
          <p:cNvSpPr txBox="1"/>
          <p:nvPr/>
        </p:nvSpPr>
        <p:spPr>
          <a:xfrm>
            <a:off x="13132746" y="1753013"/>
            <a:ext cx="4565699" cy="486198"/>
          </a:xfrm>
          <a:prstGeom prst="rect">
            <a:avLst/>
          </a:prstGeom>
        </p:spPr>
        <p:txBody>
          <a:bodyPr lIns="0" tIns="0" rIns="0" bIns="0" rtlCol="0" anchor="t">
            <a:spAutoFit/>
          </a:bodyPr>
          <a:lstStyle/>
          <a:p>
            <a:pPr algn="l">
              <a:lnSpc>
                <a:spcPts val="3640"/>
              </a:lnSpc>
            </a:pPr>
            <a:r>
              <a:rPr lang="en-US" sz="2800" b="1">
                <a:solidFill>
                  <a:srgbClr val="FFFFFF"/>
                </a:solidFill>
                <a:latin typeface="Telegraf Bold"/>
                <a:ea typeface="Telegraf Bold"/>
                <a:cs typeface="Telegraf Bold"/>
                <a:sym typeface="Telegraf Bold"/>
              </a:rPr>
              <a:t>C</a:t>
            </a:r>
            <a:r>
              <a:rPr lang="en-US" sz="2800">
                <a:solidFill>
                  <a:srgbClr val="FFFFFF"/>
                </a:solidFill>
                <a:latin typeface="Telegraf"/>
                <a:ea typeface="Telegraf"/>
                <a:cs typeface="Telegraf"/>
                <a:sym typeface="Telegraf"/>
              </a:rPr>
              <a:t> for confetti</a:t>
            </a:r>
          </a:p>
        </p:txBody>
      </p:sp>
      <p:sp>
        <p:nvSpPr>
          <p:cNvPr id="6" name="TextBox 6"/>
          <p:cNvSpPr txBox="1"/>
          <p:nvPr/>
        </p:nvSpPr>
        <p:spPr>
          <a:xfrm>
            <a:off x="7700920" y="6045062"/>
            <a:ext cx="4565699" cy="486198"/>
          </a:xfrm>
          <a:prstGeom prst="rect">
            <a:avLst/>
          </a:prstGeom>
        </p:spPr>
        <p:txBody>
          <a:bodyPr lIns="0" tIns="0" rIns="0" bIns="0" rtlCol="0" anchor="t">
            <a:spAutoFit/>
          </a:bodyPr>
          <a:lstStyle/>
          <a:p>
            <a:pPr algn="l">
              <a:lnSpc>
                <a:spcPts val="3640"/>
              </a:lnSpc>
            </a:pPr>
            <a:r>
              <a:rPr lang="en-US" sz="2800" b="1" dirty="0">
                <a:solidFill>
                  <a:srgbClr val="FFFFFF"/>
                </a:solidFill>
                <a:latin typeface="Telegraf Bold"/>
                <a:ea typeface="Telegraf Bold"/>
                <a:cs typeface="Telegraf Bold"/>
                <a:sym typeface="Telegraf Bold"/>
              </a:rPr>
              <a:t>D</a:t>
            </a:r>
            <a:r>
              <a:rPr lang="en-US" sz="2800" dirty="0">
                <a:solidFill>
                  <a:srgbClr val="FFFFFF"/>
                </a:solidFill>
                <a:latin typeface="Telegraf"/>
                <a:ea typeface="Telegraf"/>
                <a:cs typeface="Telegraf"/>
                <a:sym typeface="Telegraf"/>
              </a:rPr>
              <a:t> for a drumroll</a:t>
            </a:r>
          </a:p>
        </p:txBody>
      </p:sp>
      <p:sp>
        <p:nvSpPr>
          <p:cNvPr id="7" name="TextBox 7"/>
          <p:cNvSpPr txBox="1"/>
          <p:nvPr/>
        </p:nvSpPr>
        <p:spPr>
          <a:xfrm>
            <a:off x="13132746" y="4146688"/>
            <a:ext cx="4565699" cy="486198"/>
          </a:xfrm>
          <a:prstGeom prst="rect">
            <a:avLst/>
          </a:prstGeom>
        </p:spPr>
        <p:txBody>
          <a:bodyPr lIns="0" tIns="0" rIns="0" bIns="0" rtlCol="0" anchor="t">
            <a:spAutoFit/>
          </a:bodyPr>
          <a:lstStyle/>
          <a:p>
            <a:pPr algn="l">
              <a:lnSpc>
                <a:spcPts val="3640"/>
              </a:lnSpc>
            </a:pPr>
            <a:r>
              <a:rPr lang="en-US" sz="2800" b="1">
                <a:solidFill>
                  <a:srgbClr val="FFFFFF"/>
                </a:solidFill>
                <a:latin typeface="Telegraf Bold"/>
                <a:ea typeface="Telegraf Bold"/>
                <a:cs typeface="Telegraf Bold"/>
                <a:sym typeface="Telegraf Bold"/>
              </a:rPr>
              <a:t>O</a:t>
            </a:r>
            <a:r>
              <a:rPr lang="en-US" sz="2800">
                <a:solidFill>
                  <a:srgbClr val="FFFFFF"/>
                </a:solidFill>
                <a:latin typeface="Telegraf"/>
                <a:ea typeface="Telegraf"/>
                <a:cs typeface="Telegraf"/>
                <a:sym typeface="Telegraf"/>
              </a:rPr>
              <a:t> for bubbles</a:t>
            </a:r>
          </a:p>
        </p:txBody>
      </p:sp>
      <p:sp>
        <p:nvSpPr>
          <p:cNvPr id="8" name="TextBox 8"/>
          <p:cNvSpPr txBox="1"/>
          <p:nvPr/>
        </p:nvSpPr>
        <p:spPr>
          <a:xfrm>
            <a:off x="7700920" y="4146688"/>
            <a:ext cx="4565699" cy="486198"/>
          </a:xfrm>
          <a:prstGeom prst="rect">
            <a:avLst/>
          </a:prstGeom>
        </p:spPr>
        <p:txBody>
          <a:bodyPr lIns="0" tIns="0" rIns="0" bIns="0" rtlCol="0" anchor="t">
            <a:spAutoFit/>
          </a:bodyPr>
          <a:lstStyle/>
          <a:p>
            <a:pPr algn="l">
              <a:lnSpc>
                <a:spcPts val="3640"/>
              </a:lnSpc>
            </a:pPr>
            <a:r>
              <a:rPr lang="en-US" sz="2800" b="1">
                <a:solidFill>
                  <a:srgbClr val="FFFFFF"/>
                </a:solidFill>
                <a:latin typeface="Telegraf Bold"/>
                <a:ea typeface="Telegraf Bold"/>
                <a:cs typeface="Telegraf Bold"/>
                <a:sym typeface="Telegraf Bold"/>
              </a:rPr>
              <a:t>B </a:t>
            </a:r>
            <a:r>
              <a:rPr lang="en-US" sz="2800">
                <a:solidFill>
                  <a:srgbClr val="FFFFFF"/>
                </a:solidFill>
                <a:latin typeface="Telegraf"/>
                <a:ea typeface="Telegraf"/>
                <a:cs typeface="Telegraf"/>
                <a:sym typeface="Telegraf"/>
              </a:rPr>
              <a:t>for blur</a:t>
            </a:r>
          </a:p>
        </p:txBody>
      </p:sp>
      <p:sp>
        <p:nvSpPr>
          <p:cNvPr id="9" name="TextBox 9"/>
          <p:cNvSpPr txBox="1"/>
          <p:nvPr/>
        </p:nvSpPr>
        <p:spPr>
          <a:xfrm>
            <a:off x="7700920" y="7943437"/>
            <a:ext cx="4565699" cy="486198"/>
          </a:xfrm>
          <a:prstGeom prst="rect">
            <a:avLst/>
          </a:prstGeom>
        </p:spPr>
        <p:txBody>
          <a:bodyPr lIns="0" tIns="0" rIns="0" bIns="0" rtlCol="0" anchor="t">
            <a:spAutoFit/>
          </a:bodyPr>
          <a:lstStyle/>
          <a:p>
            <a:pPr algn="l">
              <a:lnSpc>
                <a:spcPts val="3640"/>
              </a:lnSpc>
            </a:pPr>
            <a:r>
              <a:rPr lang="en-US" sz="2800" b="1">
                <a:solidFill>
                  <a:srgbClr val="FFFFFF"/>
                </a:solidFill>
                <a:latin typeface="Telegraf Bold"/>
                <a:ea typeface="Telegraf Bold"/>
                <a:cs typeface="Telegraf Bold"/>
                <a:sym typeface="Telegraf Bold"/>
              </a:rPr>
              <a:t>Q</a:t>
            </a:r>
            <a:r>
              <a:rPr lang="en-US" sz="2800">
                <a:solidFill>
                  <a:srgbClr val="FFFFFF"/>
                </a:solidFill>
                <a:latin typeface="Telegraf"/>
                <a:ea typeface="Telegraf"/>
                <a:cs typeface="Telegraf"/>
                <a:sym typeface="Telegraf"/>
              </a:rPr>
              <a:t> for quiet</a:t>
            </a:r>
          </a:p>
        </p:txBody>
      </p:sp>
      <p:sp>
        <p:nvSpPr>
          <p:cNvPr id="10" name="TextBox 10"/>
          <p:cNvSpPr txBox="1"/>
          <p:nvPr/>
        </p:nvSpPr>
        <p:spPr>
          <a:xfrm>
            <a:off x="13132746" y="6045062"/>
            <a:ext cx="4565699" cy="486198"/>
          </a:xfrm>
          <a:prstGeom prst="rect">
            <a:avLst/>
          </a:prstGeom>
        </p:spPr>
        <p:txBody>
          <a:bodyPr lIns="0" tIns="0" rIns="0" bIns="0" rtlCol="0" anchor="t">
            <a:spAutoFit/>
          </a:bodyPr>
          <a:lstStyle/>
          <a:p>
            <a:pPr algn="l">
              <a:lnSpc>
                <a:spcPts val="3640"/>
              </a:lnSpc>
            </a:pPr>
            <a:r>
              <a:rPr lang="en-US" sz="2800" b="1">
                <a:solidFill>
                  <a:srgbClr val="FFFFFF"/>
                </a:solidFill>
                <a:latin typeface="Telegraf Bold"/>
                <a:ea typeface="Telegraf Bold"/>
                <a:cs typeface="Telegraf Bold"/>
                <a:sym typeface="Telegraf Bold"/>
              </a:rPr>
              <a:t>X</a:t>
            </a:r>
            <a:r>
              <a:rPr lang="en-US" sz="2800">
                <a:solidFill>
                  <a:srgbClr val="FFFFFF"/>
                </a:solidFill>
                <a:latin typeface="Telegraf"/>
                <a:ea typeface="Telegraf"/>
                <a:cs typeface="Telegraf"/>
                <a:sym typeface="Telegraf"/>
              </a:rPr>
              <a:t> to close</a:t>
            </a:r>
          </a:p>
        </p:txBody>
      </p:sp>
      <p:sp>
        <p:nvSpPr>
          <p:cNvPr id="14" name="TextBox 13">
            <a:extLst>
              <a:ext uri="{FF2B5EF4-FFF2-40B4-BE49-F238E27FC236}">
                <a16:creationId xmlns:a16="http://schemas.microsoft.com/office/drawing/2014/main" id="{B4CEE4ED-5FAC-F09C-A7E6-52A0E7951983}"/>
              </a:ext>
            </a:extLst>
          </p:cNvPr>
          <p:cNvSpPr txBox="1"/>
          <p:nvPr/>
        </p:nvSpPr>
        <p:spPr>
          <a:xfrm>
            <a:off x="5847735" y="0"/>
            <a:ext cx="12420600" cy="102870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endParaRPr lang="en-IN" dirty="0"/>
          </a:p>
        </p:txBody>
      </p:sp>
      <p:pic>
        <p:nvPicPr>
          <p:cNvPr id="16" name="Picture 15">
            <a:extLst>
              <a:ext uri="{FF2B5EF4-FFF2-40B4-BE49-F238E27FC236}">
                <a16:creationId xmlns:a16="http://schemas.microsoft.com/office/drawing/2014/main" id="{F8A7D847-5863-C568-ED21-D381482F2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243" y="1167236"/>
            <a:ext cx="10842346" cy="2704365"/>
          </a:xfrm>
          <a:prstGeom prst="rect">
            <a:avLst/>
          </a:prstGeom>
        </p:spPr>
      </p:pic>
      <p:sp>
        <p:nvSpPr>
          <p:cNvPr id="21" name="TextBox 20">
            <a:extLst>
              <a:ext uri="{FF2B5EF4-FFF2-40B4-BE49-F238E27FC236}">
                <a16:creationId xmlns:a16="http://schemas.microsoft.com/office/drawing/2014/main" id="{EC1EF0D8-2DFE-BC6B-94C6-073B9D0E9AAA}"/>
              </a:ext>
            </a:extLst>
          </p:cNvPr>
          <p:cNvSpPr txBox="1"/>
          <p:nvPr/>
        </p:nvSpPr>
        <p:spPr>
          <a:xfrm>
            <a:off x="152399" y="414842"/>
            <a:ext cx="5825409" cy="1731371"/>
          </a:xfrm>
          <a:prstGeom prst="rect">
            <a:avLst/>
          </a:prstGeom>
          <a:noFill/>
        </p:spPr>
        <p:txBody>
          <a:bodyPr wrap="square" rtlCol="0">
            <a:spAutoFit/>
          </a:bodyPr>
          <a:lstStyle/>
          <a:p>
            <a:pPr marL="0" lvl="0" indent="0">
              <a:lnSpc>
                <a:spcPts val="6720"/>
              </a:lnSpc>
              <a:spcBef>
                <a:spcPct val="0"/>
              </a:spcBef>
            </a:pPr>
            <a:r>
              <a:rPr lang="en-IN" sz="4000" dirty="0">
                <a:latin typeface="Sitka Heading" pitchFamily="2" charset="0"/>
              </a:rPr>
              <a:t>Missing Values &amp; Duplicates Handling</a:t>
            </a:r>
            <a:endParaRPr lang="en-US" sz="4000" b="1" dirty="0">
              <a:solidFill>
                <a:srgbClr val="000000"/>
              </a:solidFill>
              <a:latin typeface="Sitka Heading" pitchFamily="2" charset="0"/>
              <a:ea typeface="Telegraf Bold"/>
              <a:cs typeface="Telegraf Bold"/>
              <a:sym typeface="Telegraf Bold"/>
            </a:endParaRPr>
          </a:p>
        </p:txBody>
      </p:sp>
      <p:pic>
        <p:nvPicPr>
          <p:cNvPr id="23" name="Picture 22">
            <a:extLst>
              <a:ext uri="{FF2B5EF4-FFF2-40B4-BE49-F238E27FC236}">
                <a16:creationId xmlns:a16="http://schemas.microsoft.com/office/drawing/2014/main" id="{47C27B68-CBBF-2E05-32AF-411B3776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1750" y="4579082"/>
            <a:ext cx="2186133" cy="1358826"/>
          </a:xfrm>
          <a:prstGeom prst="rect">
            <a:avLst/>
          </a:prstGeom>
        </p:spPr>
      </p:pic>
      <p:pic>
        <p:nvPicPr>
          <p:cNvPr id="25" name="Picture 24">
            <a:extLst>
              <a:ext uri="{FF2B5EF4-FFF2-40B4-BE49-F238E27FC236}">
                <a16:creationId xmlns:a16="http://schemas.microsoft.com/office/drawing/2014/main" id="{4E09798A-BA14-46C3-0D07-89F8D0408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018" y="6745569"/>
            <a:ext cx="10038647" cy="3217736"/>
          </a:xfrm>
          <a:prstGeom prst="rect">
            <a:avLst/>
          </a:prstGeom>
        </p:spPr>
      </p:pic>
      <p:sp>
        <p:nvSpPr>
          <p:cNvPr id="26" name="TextBox 25">
            <a:extLst>
              <a:ext uri="{FF2B5EF4-FFF2-40B4-BE49-F238E27FC236}">
                <a16:creationId xmlns:a16="http://schemas.microsoft.com/office/drawing/2014/main" id="{7FA99923-23C4-2B17-8148-01C880602D07}"/>
              </a:ext>
            </a:extLst>
          </p:cNvPr>
          <p:cNvSpPr txBox="1"/>
          <p:nvPr/>
        </p:nvSpPr>
        <p:spPr>
          <a:xfrm>
            <a:off x="6368143" y="6360142"/>
            <a:ext cx="3085748" cy="477054"/>
          </a:xfrm>
          <a:prstGeom prst="rect">
            <a:avLst/>
          </a:prstGeom>
          <a:noFill/>
        </p:spPr>
        <p:txBody>
          <a:bodyPr wrap="square" rtlCol="0">
            <a:spAutoFit/>
          </a:bodyPr>
          <a:lstStyle/>
          <a:p>
            <a:r>
              <a:rPr lang="en-US" sz="2500" dirty="0">
                <a:solidFill>
                  <a:schemeClr val="bg1"/>
                </a:solidFill>
                <a:latin typeface="Sitka Heading" pitchFamily="2" charset="0"/>
              </a:rPr>
              <a:t>Columns of Datasets </a:t>
            </a:r>
            <a:endParaRPr lang="en-IN" sz="2500" dirty="0">
              <a:solidFill>
                <a:schemeClr val="bg1"/>
              </a:solidFill>
              <a:latin typeface="Sitka Heading"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28603" y="3351346"/>
            <a:ext cx="5117570" cy="6321693"/>
            <a:chOff x="0" y="0"/>
            <a:chExt cx="1731129" cy="2138449"/>
          </a:xfrm>
        </p:grpSpPr>
        <p:sp>
          <p:nvSpPr>
            <p:cNvPr id="3" name="Freeform 3"/>
            <p:cNvSpPr/>
            <p:nvPr/>
          </p:nvSpPr>
          <p:spPr>
            <a:xfrm>
              <a:off x="0" y="0"/>
              <a:ext cx="1731128" cy="2138449"/>
            </a:xfrm>
            <a:custGeom>
              <a:avLst/>
              <a:gdLst/>
              <a:ahLst/>
              <a:cxnLst/>
              <a:rect l="l" t="t" r="r" b="b"/>
              <a:pathLst>
                <a:path w="1731128" h="2138449">
                  <a:moveTo>
                    <a:pt x="0" y="0"/>
                  </a:moveTo>
                  <a:lnTo>
                    <a:pt x="1731128" y="0"/>
                  </a:lnTo>
                  <a:lnTo>
                    <a:pt x="1731128" y="2138449"/>
                  </a:lnTo>
                  <a:lnTo>
                    <a:pt x="0" y="2138449"/>
                  </a:lnTo>
                  <a:close/>
                </a:path>
              </a:pathLst>
            </a:custGeom>
            <a:solidFill>
              <a:srgbClr val="FFFFFF"/>
            </a:solidFill>
          </p:spPr>
        </p:sp>
      </p:grpSp>
      <p:grpSp>
        <p:nvGrpSpPr>
          <p:cNvPr id="4" name="Group 4"/>
          <p:cNvGrpSpPr/>
          <p:nvPr/>
        </p:nvGrpSpPr>
        <p:grpSpPr>
          <a:xfrm>
            <a:off x="5665779" y="1982653"/>
            <a:ext cx="5117570" cy="6321693"/>
            <a:chOff x="0" y="0"/>
            <a:chExt cx="1731129" cy="2138449"/>
          </a:xfrm>
        </p:grpSpPr>
        <p:sp>
          <p:nvSpPr>
            <p:cNvPr id="5" name="Freeform 5"/>
            <p:cNvSpPr/>
            <p:nvPr/>
          </p:nvSpPr>
          <p:spPr>
            <a:xfrm>
              <a:off x="0" y="0"/>
              <a:ext cx="1731128" cy="2138449"/>
            </a:xfrm>
            <a:custGeom>
              <a:avLst/>
              <a:gdLst/>
              <a:ahLst/>
              <a:cxnLst/>
              <a:rect l="l" t="t" r="r" b="b"/>
              <a:pathLst>
                <a:path w="1731128" h="2138449">
                  <a:moveTo>
                    <a:pt x="0" y="0"/>
                  </a:moveTo>
                  <a:lnTo>
                    <a:pt x="1731128" y="0"/>
                  </a:lnTo>
                  <a:lnTo>
                    <a:pt x="1731128" y="2138449"/>
                  </a:lnTo>
                  <a:lnTo>
                    <a:pt x="0" y="2138449"/>
                  </a:lnTo>
                  <a:close/>
                </a:path>
              </a:pathLst>
            </a:custGeom>
            <a:solidFill>
              <a:srgbClr val="FFFFFF"/>
            </a:solidFill>
          </p:spPr>
        </p:sp>
      </p:grpSp>
      <p:grpSp>
        <p:nvGrpSpPr>
          <p:cNvPr id="6" name="Group 6"/>
          <p:cNvGrpSpPr/>
          <p:nvPr/>
        </p:nvGrpSpPr>
        <p:grpSpPr>
          <a:xfrm>
            <a:off x="11256853" y="308929"/>
            <a:ext cx="6911158" cy="5203335"/>
            <a:chOff x="0" y="0"/>
            <a:chExt cx="1731129" cy="2138449"/>
          </a:xfrm>
        </p:grpSpPr>
        <p:sp>
          <p:nvSpPr>
            <p:cNvPr id="7" name="Freeform 7"/>
            <p:cNvSpPr/>
            <p:nvPr/>
          </p:nvSpPr>
          <p:spPr>
            <a:xfrm>
              <a:off x="0" y="0"/>
              <a:ext cx="1731128" cy="2138449"/>
            </a:xfrm>
            <a:custGeom>
              <a:avLst/>
              <a:gdLst/>
              <a:ahLst/>
              <a:cxnLst/>
              <a:rect l="l" t="t" r="r" b="b"/>
              <a:pathLst>
                <a:path w="1731128" h="2138449">
                  <a:moveTo>
                    <a:pt x="0" y="0"/>
                  </a:moveTo>
                  <a:lnTo>
                    <a:pt x="1731128" y="0"/>
                  </a:lnTo>
                  <a:lnTo>
                    <a:pt x="1731128" y="2138449"/>
                  </a:lnTo>
                  <a:lnTo>
                    <a:pt x="0" y="2138449"/>
                  </a:lnTo>
                  <a:close/>
                </a:path>
              </a:pathLst>
            </a:custGeom>
            <a:solidFill>
              <a:srgbClr val="FFFFFF"/>
            </a:solidFill>
          </p:spPr>
        </p:sp>
      </p:grpSp>
      <p:sp>
        <p:nvSpPr>
          <p:cNvPr id="17" name="TextBox 17"/>
          <p:cNvSpPr txBox="1"/>
          <p:nvPr/>
        </p:nvSpPr>
        <p:spPr>
          <a:xfrm>
            <a:off x="5740109" y="1236679"/>
            <a:ext cx="2775215" cy="712118"/>
          </a:xfrm>
          <a:prstGeom prst="rect">
            <a:avLst/>
          </a:prstGeom>
        </p:spPr>
        <p:txBody>
          <a:bodyPr wrap="square" lIns="0" tIns="0" rIns="0" bIns="0" rtlCol="0" anchor="t">
            <a:spAutoFit/>
          </a:bodyPr>
          <a:lstStyle/>
          <a:p>
            <a:pPr marL="0" lvl="0" indent="0" algn="l">
              <a:lnSpc>
                <a:spcPts val="6720"/>
              </a:lnSpc>
              <a:spcBef>
                <a:spcPct val="0"/>
              </a:spcBef>
            </a:pPr>
            <a:r>
              <a:rPr lang="en-US" sz="2000" dirty="0">
                <a:solidFill>
                  <a:srgbClr val="FFFFFF"/>
                </a:solidFill>
                <a:latin typeface="Sitka Heading" pitchFamily="2" charset="0"/>
                <a:ea typeface="Telegraf Bold"/>
                <a:cs typeface="Telegraf Bold"/>
                <a:sym typeface="Telegraf Bold"/>
              </a:rPr>
              <a:t>Missing Value  </a:t>
            </a:r>
          </a:p>
        </p:txBody>
      </p:sp>
      <p:sp>
        <p:nvSpPr>
          <p:cNvPr id="18" name="TextBox 18"/>
          <p:cNvSpPr txBox="1"/>
          <p:nvPr/>
        </p:nvSpPr>
        <p:spPr>
          <a:xfrm>
            <a:off x="16167473" y="981075"/>
            <a:ext cx="1091827" cy="502708"/>
          </a:xfrm>
          <a:prstGeom prst="rect">
            <a:avLst/>
          </a:prstGeom>
        </p:spPr>
        <p:txBody>
          <a:bodyPr lIns="0" tIns="0" rIns="0" bIns="0" rtlCol="0" anchor="t">
            <a:spAutoFit/>
          </a:bodyPr>
          <a:lstStyle/>
          <a:p>
            <a:pPr marL="0" lvl="0" indent="0" algn="r">
              <a:lnSpc>
                <a:spcPts val="3600"/>
              </a:lnSpc>
              <a:spcBef>
                <a:spcPct val="0"/>
              </a:spcBef>
            </a:pPr>
            <a:r>
              <a:rPr lang="en-US" sz="3000" b="1">
                <a:solidFill>
                  <a:srgbClr val="FFFFFF"/>
                </a:solidFill>
                <a:latin typeface="Telegraf Bold"/>
                <a:ea typeface="Telegraf Bold"/>
                <a:cs typeface="Telegraf Bold"/>
                <a:sym typeface="Telegraf Bold"/>
              </a:rPr>
              <a:t>_01</a:t>
            </a:r>
          </a:p>
        </p:txBody>
      </p:sp>
      <p:pic>
        <p:nvPicPr>
          <p:cNvPr id="19" name="Picture 19"/>
          <p:cNvPicPr>
            <a:picLocks noChangeAspect="1"/>
          </p:cNvPicPr>
          <p:nvPr/>
        </p:nvPicPr>
        <p:blipFill>
          <a:blip r:embed="rId2"/>
          <a:srcRect/>
          <a:stretch>
            <a:fillRect/>
          </a:stretch>
        </p:blipFill>
        <p:spPr>
          <a:xfrm>
            <a:off x="1037321" y="3351346"/>
            <a:ext cx="1187635" cy="1327634"/>
          </a:xfrm>
          <a:prstGeom prst="rect">
            <a:avLst/>
          </a:prstGeom>
        </p:spPr>
      </p:pic>
      <p:pic>
        <p:nvPicPr>
          <p:cNvPr id="8" name="Picture 7">
            <a:extLst>
              <a:ext uri="{FF2B5EF4-FFF2-40B4-BE49-F238E27FC236}">
                <a16:creationId xmlns:a16="http://schemas.microsoft.com/office/drawing/2014/main" id="{4E64E809-50C1-314D-CB77-94935415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10" y="3428101"/>
            <a:ext cx="4982751" cy="6211754"/>
          </a:xfrm>
          <a:prstGeom prst="rect">
            <a:avLst/>
          </a:prstGeom>
        </p:spPr>
      </p:pic>
      <p:pic>
        <p:nvPicPr>
          <p:cNvPr id="10" name="Picture 9">
            <a:extLst>
              <a:ext uri="{FF2B5EF4-FFF2-40B4-BE49-F238E27FC236}">
                <a16:creationId xmlns:a16="http://schemas.microsoft.com/office/drawing/2014/main" id="{E9F43495-238F-C56B-B19A-8AA6870DC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985" y="2066681"/>
            <a:ext cx="4997457" cy="6153636"/>
          </a:xfrm>
          <a:prstGeom prst="rect">
            <a:avLst/>
          </a:prstGeom>
        </p:spPr>
      </p:pic>
      <p:pic>
        <p:nvPicPr>
          <p:cNvPr id="12" name="Picture 11">
            <a:extLst>
              <a:ext uri="{FF2B5EF4-FFF2-40B4-BE49-F238E27FC236}">
                <a16:creationId xmlns:a16="http://schemas.microsoft.com/office/drawing/2014/main" id="{9F39726F-7561-44F5-0ED5-E5ECE8A59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419100"/>
            <a:ext cx="6735137" cy="4953000"/>
          </a:xfrm>
          <a:prstGeom prst="rect">
            <a:avLst/>
          </a:prstGeom>
        </p:spPr>
      </p:pic>
      <p:sp>
        <p:nvSpPr>
          <p:cNvPr id="13" name="TextBox 12">
            <a:extLst>
              <a:ext uri="{FF2B5EF4-FFF2-40B4-BE49-F238E27FC236}">
                <a16:creationId xmlns:a16="http://schemas.microsoft.com/office/drawing/2014/main" id="{50B6180C-A41B-4406-5B7B-039CC8A05EE1}"/>
              </a:ext>
            </a:extLst>
          </p:cNvPr>
          <p:cNvSpPr txBox="1"/>
          <p:nvPr/>
        </p:nvSpPr>
        <p:spPr>
          <a:xfrm>
            <a:off x="206730" y="2910597"/>
            <a:ext cx="2449857" cy="369332"/>
          </a:xfrm>
          <a:prstGeom prst="rect">
            <a:avLst/>
          </a:prstGeom>
          <a:noFill/>
        </p:spPr>
        <p:txBody>
          <a:bodyPr wrap="square" rtlCol="0">
            <a:spAutoFit/>
          </a:bodyPr>
          <a:lstStyle/>
          <a:p>
            <a:r>
              <a:rPr lang="en-IN" dirty="0">
                <a:solidFill>
                  <a:schemeClr val="bg1"/>
                </a:solidFill>
                <a:latin typeface="Sitka Heading" pitchFamily="2" charset="0"/>
              </a:rPr>
              <a:t>Data types</a:t>
            </a:r>
            <a:r>
              <a:rPr lang="en-IN" sz="1800" dirty="0">
                <a:solidFill>
                  <a:schemeClr val="bg1"/>
                </a:solidFill>
                <a:latin typeface="Sitka Heading" pitchFamily="2" charset="0"/>
              </a:rPr>
              <a:t> Handling</a:t>
            </a:r>
            <a:endParaRPr lang="en-IN" dirty="0">
              <a:solidFill>
                <a:schemeClr val="bg1"/>
              </a:solidFill>
            </a:endParaRPr>
          </a:p>
        </p:txBody>
      </p:sp>
      <p:sp>
        <p:nvSpPr>
          <p:cNvPr id="14" name="TextBox 13">
            <a:extLst>
              <a:ext uri="{FF2B5EF4-FFF2-40B4-BE49-F238E27FC236}">
                <a16:creationId xmlns:a16="http://schemas.microsoft.com/office/drawing/2014/main" id="{3DAF4685-C99E-35FF-782E-95412DB2EA7D}"/>
              </a:ext>
            </a:extLst>
          </p:cNvPr>
          <p:cNvSpPr txBox="1"/>
          <p:nvPr/>
        </p:nvSpPr>
        <p:spPr>
          <a:xfrm>
            <a:off x="9525000" y="179349"/>
            <a:ext cx="2057400" cy="369332"/>
          </a:xfrm>
          <a:prstGeom prst="rect">
            <a:avLst/>
          </a:prstGeom>
          <a:noFill/>
        </p:spPr>
        <p:txBody>
          <a:bodyPr wrap="square" rtlCol="0">
            <a:spAutoFit/>
          </a:bodyPr>
          <a:lstStyle/>
          <a:p>
            <a:r>
              <a:rPr lang="en-US" dirty="0">
                <a:solidFill>
                  <a:schemeClr val="bg1"/>
                </a:solidFill>
              </a:rPr>
              <a:t>Head of dataset</a:t>
            </a: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7896294" y="0"/>
            <a:ext cx="10426119" cy="10287000"/>
          </a:xfrm>
          <a:prstGeom prst="rect">
            <a:avLst/>
          </a:prstGeom>
          <a:solidFill>
            <a:srgbClr val="000000"/>
          </a:solidFill>
        </p:spPr>
      </p:sp>
      <p:sp>
        <p:nvSpPr>
          <p:cNvPr id="4" name="TextBox 4"/>
          <p:cNvSpPr txBox="1"/>
          <p:nvPr/>
        </p:nvSpPr>
        <p:spPr>
          <a:xfrm>
            <a:off x="2745418" y="367764"/>
            <a:ext cx="10948458" cy="745973"/>
          </a:xfrm>
          <a:prstGeom prst="rect">
            <a:avLst/>
          </a:prstGeom>
        </p:spPr>
        <p:txBody>
          <a:bodyPr wrap="square" lIns="0" tIns="0" rIns="0" bIns="0" rtlCol="0" anchor="t">
            <a:spAutoFit/>
          </a:bodyPr>
          <a:lstStyle/>
          <a:p>
            <a:pPr marL="0" lvl="0" indent="0" algn="ctr">
              <a:lnSpc>
                <a:spcPts val="6720"/>
              </a:lnSpc>
              <a:spcBef>
                <a:spcPct val="0"/>
              </a:spcBef>
            </a:pPr>
            <a:r>
              <a:rPr lang="en-US" sz="3000" dirty="0"/>
              <a:t>Category-Wise Profit Analysis </a:t>
            </a:r>
            <a:r>
              <a:rPr lang="en-US" sz="3000" dirty="0">
                <a:solidFill>
                  <a:schemeClr val="bg1"/>
                </a:solidFill>
              </a:rPr>
              <a:t>– Focus Areas for Business Growt</a:t>
            </a:r>
            <a:r>
              <a:rPr lang="en-US" sz="3000" dirty="0"/>
              <a:t>h</a:t>
            </a:r>
            <a:endParaRPr lang="en-US" sz="3000" b="1" dirty="0">
              <a:solidFill>
                <a:srgbClr val="000000"/>
              </a:solidFill>
              <a:latin typeface="Telegraf Bold"/>
              <a:ea typeface="Telegraf Bold"/>
              <a:cs typeface="Telegraf Bold"/>
              <a:sym typeface="Telegraf Bold"/>
            </a:endParaRPr>
          </a:p>
        </p:txBody>
      </p:sp>
      <p:pic>
        <p:nvPicPr>
          <p:cNvPr id="10" name="Picture 9">
            <a:extLst>
              <a:ext uri="{FF2B5EF4-FFF2-40B4-BE49-F238E27FC236}">
                <a16:creationId xmlns:a16="http://schemas.microsoft.com/office/drawing/2014/main" id="{AF7C433A-B101-DBBF-B093-5960FBA94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1866442"/>
            <a:ext cx="10058400" cy="65541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04E9A77B-C6C4-825B-9A82-0F4AEF046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81" y="3143385"/>
            <a:ext cx="7382063" cy="2305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C222909A-EB51-4213-4D45-CA674FD78B0C}"/>
              </a:ext>
            </a:extLst>
          </p:cNvPr>
          <p:cNvSpPr txBox="1"/>
          <p:nvPr/>
        </p:nvSpPr>
        <p:spPr>
          <a:xfrm>
            <a:off x="124866" y="7280216"/>
            <a:ext cx="7588797" cy="2639020"/>
          </a:xfrm>
          <a:prstGeom prst="round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500" dirty="0">
                <a:sym typeface="Wingdings" panose="05000000000000000000" pitchFamily="2" charset="2"/>
              </a:rPr>
              <a:t>*</a:t>
            </a:r>
            <a:r>
              <a:rPr lang="en-US" sz="2500" dirty="0"/>
              <a:t> Profit by Product Category</a:t>
            </a:r>
          </a:p>
          <a:p>
            <a:endParaRPr lang="en-US" dirty="0"/>
          </a:p>
          <a:p>
            <a:r>
              <a:rPr lang="en-US" sz="2200" dirty="0"/>
              <a:t>- Technology leads in total profit, followed by Office Supplies.</a:t>
            </a:r>
          </a:p>
          <a:p>
            <a:r>
              <a:rPr lang="en-US" sz="2200" dirty="0"/>
              <a:t>- Furniture lags behind in profitability.</a:t>
            </a:r>
          </a:p>
          <a:p>
            <a:r>
              <a:rPr lang="en-US" sz="2200" dirty="0"/>
              <a:t>- This insight helps prioritize marketing efforts and cost control by category.</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70174" y="0"/>
            <a:ext cx="11125200" cy="10287000"/>
            <a:chOff x="0" y="0"/>
            <a:chExt cx="3093156" cy="3479800"/>
          </a:xfrm>
        </p:grpSpPr>
        <p:sp>
          <p:nvSpPr>
            <p:cNvPr id="3" name="Freeform 3"/>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000000"/>
            </a:solidFill>
          </p:spPr>
        </p:sp>
      </p:grpSp>
      <p:sp>
        <p:nvSpPr>
          <p:cNvPr id="5" name="TextBox 5"/>
          <p:cNvSpPr txBox="1"/>
          <p:nvPr/>
        </p:nvSpPr>
        <p:spPr>
          <a:xfrm>
            <a:off x="3048000" y="538581"/>
            <a:ext cx="10918147" cy="410433"/>
          </a:xfrm>
          <a:prstGeom prst="rect">
            <a:avLst/>
          </a:prstGeom>
        </p:spPr>
        <p:txBody>
          <a:bodyPr wrap="square" lIns="0" tIns="0" rIns="0" bIns="0" rtlCol="0" anchor="t">
            <a:spAutoFit/>
          </a:bodyPr>
          <a:lstStyle/>
          <a:p>
            <a:pPr marL="0" lvl="0" indent="0" algn="ctr">
              <a:lnSpc>
                <a:spcPts val="3120"/>
              </a:lnSpc>
              <a:spcBef>
                <a:spcPct val="0"/>
              </a:spcBef>
            </a:pPr>
            <a:r>
              <a:rPr lang="en-US" sz="3000" b="1" dirty="0">
                <a:latin typeface="Sitka Heading" pitchFamily="2" charset="0"/>
              </a:rPr>
              <a:t>Monthly Profit Trend – </a:t>
            </a:r>
            <a:r>
              <a:rPr lang="en-US" sz="3000" b="1" dirty="0">
                <a:solidFill>
                  <a:schemeClr val="bg1"/>
                </a:solidFill>
                <a:latin typeface="Sitka Heading" pitchFamily="2" charset="0"/>
              </a:rPr>
              <a:t>Seasonality in Superstore Performance</a:t>
            </a:r>
            <a:endParaRPr lang="en-US" sz="3000" b="1" dirty="0">
              <a:solidFill>
                <a:schemeClr val="bg1"/>
              </a:solidFill>
              <a:latin typeface="Sitka Heading" pitchFamily="2" charset="0"/>
              <a:ea typeface="Telegraf Medium"/>
              <a:cs typeface="Telegraf Medium"/>
              <a:sym typeface="Telegraf Medium"/>
            </a:endParaRPr>
          </a:p>
        </p:txBody>
      </p:sp>
      <p:pic>
        <p:nvPicPr>
          <p:cNvPr id="11" name="Picture 10">
            <a:extLst>
              <a:ext uri="{FF2B5EF4-FFF2-40B4-BE49-F238E27FC236}">
                <a16:creationId xmlns:a16="http://schemas.microsoft.com/office/drawing/2014/main" id="{E0D5F948-1B6C-7C7B-E62C-7605ED6DB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573" y="2008791"/>
            <a:ext cx="10549654" cy="70494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34C586FF-314F-00D2-E972-E56488F82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80" y="2857500"/>
            <a:ext cx="6782747" cy="18862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extBox 13">
            <a:extLst>
              <a:ext uri="{FF2B5EF4-FFF2-40B4-BE49-F238E27FC236}">
                <a16:creationId xmlns:a16="http://schemas.microsoft.com/office/drawing/2014/main" id="{EC1356FD-2415-A2C7-919D-42C0A09DA376}"/>
              </a:ext>
            </a:extLst>
          </p:cNvPr>
          <p:cNvSpPr txBox="1"/>
          <p:nvPr/>
        </p:nvSpPr>
        <p:spPr>
          <a:xfrm>
            <a:off x="109486" y="5829300"/>
            <a:ext cx="6931742" cy="3473291"/>
          </a:xfrm>
          <a:prstGeom prst="round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t> </a:t>
            </a:r>
            <a:r>
              <a:rPr lang="en-US" sz="3000" dirty="0">
                <a:latin typeface="Sitka Heading" pitchFamily="2" charset="0"/>
              </a:rPr>
              <a:t>Monthly Profit Trend</a:t>
            </a:r>
          </a:p>
          <a:p>
            <a:endParaRPr lang="en-US" dirty="0"/>
          </a:p>
          <a:p>
            <a:r>
              <a:rPr lang="en-US" sz="2200" dirty="0">
                <a:latin typeface="Sitka Heading" pitchFamily="2" charset="0"/>
              </a:rPr>
              <a:t>This visualization shows monthly profit fluctuations.  </a:t>
            </a:r>
          </a:p>
          <a:p>
            <a:r>
              <a:rPr lang="en-US" sz="2200" dirty="0">
                <a:latin typeface="Sitka Heading" pitchFamily="2" charset="0"/>
              </a:rPr>
              <a:t>- December leads with the highest profit  </a:t>
            </a:r>
          </a:p>
          <a:p>
            <a:r>
              <a:rPr lang="en-US" sz="2200" dirty="0">
                <a:latin typeface="Sitka Heading" pitchFamily="2" charset="0"/>
              </a:rPr>
              <a:t>- Q4 (Sep–Dec) consistently outperforms other months  </a:t>
            </a:r>
          </a:p>
          <a:p>
            <a:r>
              <a:rPr lang="en-US" sz="2200" dirty="0">
                <a:latin typeface="Sitka Heading" pitchFamily="2" charset="0"/>
              </a:rPr>
              <a:t>- January and February are slow-performing months  </a:t>
            </a:r>
          </a:p>
          <a:p>
            <a:r>
              <a:rPr lang="en-US" sz="2200" dirty="0">
                <a:latin typeface="Sitka Heading" pitchFamily="2" charset="0"/>
              </a:rPr>
              <a:t>- Insight helps drive seasonal marketing and operations planning</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304800" y="477695"/>
            <a:ext cx="16744169" cy="804964"/>
          </a:xfrm>
          <a:prstGeom prst="rect">
            <a:avLst/>
          </a:prstGeom>
        </p:spPr>
        <p:txBody>
          <a:bodyPr wrap="square" lIns="0" tIns="0" rIns="0" bIns="0" rtlCol="0" anchor="t">
            <a:spAutoFit/>
          </a:bodyPr>
          <a:lstStyle/>
          <a:p>
            <a:pPr marL="0" lvl="0" indent="0" algn="ctr">
              <a:lnSpc>
                <a:spcPts val="6720"/>
              </a:lnSpc>
              <a:spcBef>
                <a:spcPct val="0"/>
              </a:spcBef>
            </a:pPr>
            <a:r>
              <a:rPr lang="en-US" sz="4500" dirty="0">
                <a:solidFill>
                  <a:schemeClr val="bg1"/>
                </a:solidFill>
                <a:latin typeface="Sitka Heading Semibold" pitchFamily="2" charset="0"/>
              </a:rPr>
              <a:t>Regional Sales Distribution – </a:t>
            </a:r>
            <a:r>
              <a:rPr lang="en-US" sz="4500" dirty="0">
                <a:highlight>
                  <a:srgbClr val="C0C0C0"/>
                </a:highlight>
                <a:latin typeface="Sitka Heading Semibold" pitchFamily="2" charset="0"/>
              </a:rPr>
              <a:t>Identifying Top Markets</a:t>
            </a:r>
            <a:endParaRPr lang="en-US" sz="4500" b="1" dirty="0">
              <a:highlight>
                <a:srgbClr val="C0C0C0"/>
              </a:highlight>
              <a:latin typeface="Sitka Heading Semibold" pitchFamily="2" charset="0"/>
              <a:ea typeface="Telegraf Bold"/>
              <a:cs typeface="Telegraf Bold"/>
              <a:sym typeface="Telegraf Bold"/>
            </a:endParaRPr>
          </a:p>
        </p:txBody>
      </p:sp>
      <p:pic>
        <p:nvPicPr>
          <p:cNvPr id="5" name="Picture 4">
            <a:extLst>
              <a:ext uri="{FF2B5EF4-FFF2-40B4-BE49-F238E27FC236}">
                <a16:creationId xmlns:a16="http://schemas.microsoft.com/office/drawing/2014/main" id="{F23D785D-79C1-9274-8991-AB4C32850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3351966"/>
            <a:ext cx="8877300" cy="59730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EEB2322E-ADDE-A70F-7588-85DF55350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039" y="2150126"/>
            <a:ext cx="8884674" cy="1352739"/>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76446AB4-7CBF-96C0-D1E9-00B34859E8A5}"/>
              </a:ext>
            </a:extLst>
          </p:cNvPr>
          <p:cNvSpPr txBox="1"/>
          <p:nvPr/>
        </p:nvSpPr>
        <p:spPr>
          <a:xfrm>
            <a:off x="9144000" y="5129307"/>
            <a:ext cx="9313606" cy="2446824"/>
          </a:xfrm>
          <a:prstGeom prst="rect">
            <a:avLst/>
          </a:prstGeom>
          <a:noFill/>
        </p:spPr>
        <p:txBody>
          <a:bodyPr wrap="square" rtlCol="0">
            <a:spAutoFit/>
          </a:bodyPr>
          <a:lstStyle/>
          <a:p>
            <a:r>
              <a:rPr lang="en-US" sz="2500" dirty="0">
                <a:solidFill>
                  <a:schemeClr val="bg1"/>
                </a:solidFill>
                <a:latin typeface="Sitka Heading Semibold" pitchFamily="2" charset="0"/>
              </a:rPr>
              <a:t>Regional Sales Summary</a:t>
            </a:r>
          </a:p>
          <a:p>
            <a:endParaRPr lang="en-US" dirty="0">
              <a:solidFill>
                <a:schemeClr val="bg1"/>
              </a:solidFill>
              <a:latin typeface="Sitka Heading Semibold" pitchFamily="2" charset="0"/>
            </a:endParaRPr>
          </a:p>
          <a:p>
            <a:r>
              <a:rPr lang="en-US" sz="2300" dirty="0">
                <a:solidFill>
                  <a:schemeClr val="bg1"/>
                </a:solidFill>
                <a:latin typeface="Sitka Heading Semibold" pitchFamily="2" charset="0"/>
              </a:rPr>
              <a:t>- West region leads in total sales.</a:t>
            </a:r>
          </a:p>
          <a:p>
            <a:r>
              <a:rPr lang="en-US" sz="2300" dirty="0">
                <a:solidFill>
                  <a:schemeClr val="bg1"/>
                </a:solidFill>
                <a:latin typeface="Sitka Heading Semibold" pitchFamily="2" charset="0"/>
              </a:rPr>
              <a:t>- East also performs strongly, nearly matching the West.</a:t>
            </a:r>
          </a:p>
          <a:p>
            <a:r>
              <a:rPr lang="en-US" sz="2300" dirty="0">
                <a:solidFill>
                  <a:schemeClr val="bg1"/>
                </a:solidFill>
                <a:latin typeface="Sitka Heading Semibold" pitchFamily="2" charset="0"/>
              </a:rPr>
              <a:t>- South lags behind significantly—further analysis needed.</a:t>
            </a:r>
          </a:p>
          <a:p>
            <a:r>
              <a:rPr lang="en-US" sz="2300" dirty="0">
                <a:solidFill>
                  <a:schemeClr val="bg1"/>
                </a:solidFill>
                <a:latin typeface="Sitka Heading Semibold" pitchFamily="2" charset="0"/>
              </a:rPr>
              <a:t>- Insight helps inform regional sales strategy and investment allocation.</a:t>
            </a:r>
          </a:p>
          <a:p>
            <a:endParaRPr lang="en-IN"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602</Words>
  <Application>Microsoft Office PowerPoint</Application>
  <PresentationFormat>Custom</PresentationFormat>
  <Paragraphs>93</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Sitka Heading Semibold</vt:lpstr>
      <vt:lpstr>Calibri</vt:lpstr>
      <vt:lpstr>Poppins Bold</vt:lpstr>
      <vt:lpstr>Telegraf Bold</vt:lpstr>
      <vt:lpstr>Sitka Heading</vt:lpstr>
      <vt:lpstr>Sitka Small Semibold</vt:lpstr>
      <vt:lpstr>Wingdings</vt:lpstr>
      <vt:lpstr>Arial</vt:lpstr>
      <vt:lpstr>Telegraf</vt:lpstr>
      <vt:lpstr>Baskerville Old 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and Professional Sales Report Sales Presentation</dc:title>
  <cp:lastModifiedBy>Mirtunjay kumar</cp:lastModifiedBy>
  <cp:revision>6</cp:revision>
  <dcterms:created xsi:type="dcterms:W3CDTF">2006-08-16T00:00:00Z</dcterms:created>
  <dcterms:modified xsi:type="dcterms:W3CDTF">2025-04-25T13:54:48Z</dcterms:modified>
  <dc:identifier>DAGlid6PhKQ</dc:identifier>
</cp:coreProperties>
</file>